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NVIDIA Sans"/>
      <p:regular r:id="rId19"/>
      <p:bold r:id="rId20"/>
      <p:italic r:id="rId21"/>
      <p:boldItalic r:id="rId22"/>
    </p:embeddedFont>
    <p:embeddedFont>
      <p:font typeface="NVIDIA Sans Medium"/>
      <p:regular r:id="rId23"/>
      <p:bold r:id="rId24"/>
      <p:italic r:id="rId25"/>
      <p:boldItalic r:id="rId26"/>
    </p:embeddedFont>
    <p:embeddedFont>
      <p:font typeface="Roboto Mono"/>
      <p:regular r:id="rId27"/>
      <p:bold r:id="rId28"/>
      <p:italic r:id="rId29"/>
      <p:boldItalic r:id="rId30"/>
    </p:embeddedFont>
    <p:embeddedFont>
      <p:font typeface="NVIDIA Sans Light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VIDIASans-bold.fntdata"/><Relationship Id="rId22" Type="http://schemas.openxmlformats.org/officeDocument/2006/relationships/font" Target="fonts/NVIDIASans-boldItalic.fntdata"/><Relationship Id="rId21" Type="http://schemas.openxmlformats.org/officeDocument/2006/relationships/font" Target="fonts/NVIDIASans-italic.fntdata"/><Relationship Id="rId24" Type="http://schemas.openxmlformats.org/officeDocument/2006/relationships/font" Target="fonts/NVIDIASansMedium-bold.fntdata"/><Relationship Id="rId23" Type="http://schemas.openxmlformats.org/officeDocument/2006/relationships/font" Target="fonts/NVIDIASansMedium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NVIDIASansMedium-boldItalic.fntdata"/><Relationship Id="rId25" Type="http://schemas.openxmlformats.org/officeDocument/2006/relationships/font" Target="fonts/NVIDIASansMedium-italic.fntdata"/><Relationship Id="rId28" Type="http://schemas.openxmlformats.org/officeDocument/2006/relationships/font" Target="fonts/RobotoMono-bold.fntdata"/><Relationship Id="rId27" Type="http://schemas.openxmlformats.org/officeDocument/2006/relationships/font" Target="fonts/RobotoMon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Mon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NVIDIASansLight-regular.fntdata"/><Relationship Id="rId30" Type="http://schemas.openxmlformats.org/officeDocument/2006/relationships/font" Target="fonts/RobotoMono-boldItalic.fntdata"/><Relationship Id="rId11" Type="http://schemas.openxmlformats.org/officeDocument/2006/relationships/slide" Target="slides/slide6.xml"/><Relationship Id="rId33" Type="http://schemas.openxmlformats.org/officeDocument/2006/relationships/font" Target="fonts/NVIDIASansLight-italic.fntdata"/><Relationship Id="rId10" Type="http://schemas.openxmlformats.org/officeDocument/2006/relationships/slide" Target="slides/slide5.xml"/><Relationship Id="rId32" Type="http://schemas.openxmlformats.org/officeDocument/2006/relationships/font" Target="fonts/NVIDIASansLight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NVIDIASansLight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NVIDIASans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3e375b3e06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3e375b3e06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fb0fa89a7b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3fb0fa89a7b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fb0fa89a7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3fb0fa89a7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fb0fa89a7b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3fb0fa89a7b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3fb0fa89a7b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3fb0fa89a7b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fb0fa89a7b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3fb0fa89a7b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Vkd2d is the current recommended solution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3fb0fa89a7b_1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3fb0fa89a7b_1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is current solution lacks seamless transitions and centralized configuration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3fb0fa89a7b_1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3fb0fa89a7b_1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DCS is how we want to extend the current vulkan d2d ecosystem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3fb0fa89a7b_1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3fb0fa89a7b_1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3fa994cd59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3fa994cd59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3fb0fa89a7b_1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3fb0fa89a7b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306fdafd25f_0_4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306fdafd25f_0_4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1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15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15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15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ansition">
  <p:cSld name="Transition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green and black background&#10;&#10;Description automatically generated" id="12" name="Google Shape;12;p2"/>
          <p:cNvPicPr preferRelativeResize="0"/>
          <p:nvPr/>
        </p:nvPicPr>
        <p:blipFill rotWithShape="1">
          <a:blip r:embed="rId2">
            <a:alphaModFix/>
          </a:blip>
          <a:srcRect b="0" l="18104" r="959" t="19063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/>
          <p:nvPr/>
        </p:nvSpPr>
        <p:spPr>
          <a:xfrm>
            <a:off x="853" y="853"/>
            <a:ext cx="9143100" cy="5142600"/>
          </a:xfrm>
          <a:prstGeom prst="rect">
            <a:avLst/>
          </a:prstGeom>
          <a:gradFill>
            <a:gsLst>
              <a:gs pos="0">
                <a:schemeClr val="lt1"/>
              </a:gs>
              <a:gs pos="85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lin ang="2700000" scaled="0"/>
          </a:gradFill>
          <a:ln>
            <a:noFill/>
          </a:ln>
        </p:spPr>
        <p:txBody>
          <a:bodyPr anchorCtr="0" anchor="ctr" bIns="22850" lIns="11425" spcFirstLastPara="1" rIns="11425" wrap="square" tIns="2285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" u="none" cap="none" strike="noStrike">
              <a:solidFill>
                <a:schemeClr val="lt1"/>
              </a:solidFill>
              <a:latin typeface="NVIDIA Sans"/>
              <a:ea typeface="NVIDIA Sans"/>
              <a:cs typeface="NVIDIA Sans"/>
              <a:sym typeface="NVIDIA Sans"/>
            </a:endParaRPr>
          </a:p>
        </p:txBody>
      </p:sp>
      <p:sp>
        <p:nvSpPr>
          <p:cNvPr id="14" name="Google Shape;14;p2"/>
          <p:cNvSpPr txBox="1"/>
          <p:nvPr>
            <p:ph idx="1" type="body"/>
          </p:nvPr>
        </p:nvSpPr>
        <p:spPr>
          <a:xfrm>
            <a:off x="368467" y="466309"/>
            <a:ext cx="46191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NVIDIA Sans"/>
              <a:buNone/>
              <a:defRPr b="1" i="0" sz="23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VIDIA Sans"/>
              <a:buNone/>
              <a:defRPr b="1" i="0" sz="2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VIDIA Sans"/>
              <a:buNone/>
              <a:defRPr b="1" i="0" sz="2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VIDIA Sans"/>
              <a:buNone/>
              <a:defRPr b="1" i="0" sz="2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VIDIA Sans"/>
              <a:buNone/>
              <a:defRPr b="1" i="0" sz="2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5" name="Google Shape;15;p2"/>
          <p:cNvSpPr/>
          <p:nvPr/>
        </p:nvSpPr>
        <p:spPr>
          <a:xfrm>
            <a:off x="0" y="0"/>
            <a:ext cx="141600" cy="187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1425" lIns="22850" spcFirstLastPara="1" rIns="22850" wrap="square" tIns="1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NVIDIA Sans"/>
              <a:ea typeface="NVIDIA Sans"/>
              <a:cs typeface="NVIDIA Sans"/>
              <a:sym typeface="NVIDIA San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t Test">
  <p:cSld name="Font Tes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sz="1800" cap="none"/>
            </a:lvl1pPr>
            <a:lvl2pPr lvl="1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" type="body"/>
          </p:nvPr>
        </p:nvSpPr>
        <p:spPr>
          <a:xfrm>
            <a:off x="628650" y="1211580"/>
            <a:ext cx="7886700" cy="34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VIDIA Sans"/>
              <a:buChar char="•"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921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VIDIA Sans"/>
              <a:buChar char="•"/>
              <a:defRPr b="0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NVIDIA Sans"/>
              <a:buChar char="•"/>
              <a:defRPr b="0" i="0" sz="9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800"/>
              <a:buFont typeface="NVIDIA Sans"/>
              <a:buChar char="•"/>
              <a:defRPr b="0" i="0" sz="8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730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VIDIA Sans"/>
              <a:buChar char="•"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9" name="Google Shape;19;p3"/>
          <p:cNvSpPr/>
          <p:nvPr/>
        </p:nvSpPr>
        <p:spPr>
          <a:xfrm>
            <a:off x="3750230" y="2649880"/>
            <a:ext cx="2755200" cy="1872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NVIDIA Sans"/>
              <a:ea typeface="NVIDIA Sans"/>
              <a:cs typeface="NVIDIA Sans"/>
              <a:sym typeface="NVIDIA Sans"/>
            </a:endParaRPr>
          </a:p>
        </p:txBody>
      </p:sp>
      <p:pic>
        <p:nvPicPr>
          <p:cNvPr id="20" name="Google Shape;20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1856" y="2649879"/>
            <a:ext cx="2755632" cy="196613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"/>
          <p:cNvSpPr txBox="1"/>
          <p:nvPr>
            <p:ph idx="2" type="body"/>
          </p:nvPr>
        </p:nvSpPr>
        <p:spPr>
          <a:xfrm>
            <a:off x="3987949" y="2796109"/>
            <a:ext cx="2318400" cy="6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VIDIA Sans"/>
              <a:buNone/>
              <a:defRPr b="1" i="0" sz="2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VIDIA Sans"/>
              <a:buNone/>
              <a:defRPr b="1" i="0" sz="2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VIDIA Sans"/>
              <a:buNone/>
              <a:defRPr b="1" i="0" sz="2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VIDIA Sans"/>
              <a:buNone/>
              <a:defRPr b="1" i="0" sz="2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VIDIA Sans"/>
              <a:buNone/>
              <a:defRPr b="1" i="0" sz="2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3" type="body"/>
          </p:nvPr>
        </p:nvSpPr>
        <p:spPr>
          <a:xfrm>
            <a:off x="3987949" y="3443252"/>
            <a:ext cx="2318400" cy="6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VIDIA Sans"/>
              <a:buNone/>
              <a:defRPr b="0" i="0" sz="2400" u="none" cap="none" strike="noStrike">
                <a:solidFill>
                  <a:schemeClr val="lt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VIDIA Sans"/>
              <a:buNone/>
              <a:defRPr b="1" i="0" sz="2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VIDIA Sans"/>
              <a:buNone/>
              <a:defRPr b="1" i="0" sz="2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VIDIA Sans"/>
              <a:buNone/>
              <a:defRPr b="1" i="0" sz="2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VIDIA Sans"/>
              <a:buNone/>
              <a:defRPr b="1" i="0" sz="2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Subtitle, Bullets">
  <p:cSld name="Title, Subtitle, Bulle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sz="1800" cap="none"/>
            </a:lvl1pPr>
            <a:lvl2pPr lvl="1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2" type="body"/>
          </p:nvPr>
        </p:nvSpPr>
        <p:spPr>
          <a:xfrm>
            <a:off x="628650" y="1211580"/>
            <a:ext cx="7886700" cy="34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VIDIA Sans"/>
              <a:buChar char="•"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921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VIDIA Sans"/>
              <a:buChar char="•"/>
              <a:defRPr b="0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NVIDIA Sans"/>
              <a:buChar char="•"/>
              <a:defRPr b="0" i="0" sz="9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800"/>
              <a:buFont typeface="NVIDIA Sans"/>
              <a:buChar char="•"/>
              <a:defRPr b="0" i="0" sz="8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730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VIDIA Sans"/>
              <a:buChar char="•"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Left NO SUBTITLE - Image Right">
  <p:cSld name="Text Left NO SUBTITLE - Image Righ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/>
          <p:nvPr/>
        </p:nvSpPr>
        <p:spPr>
          <a:xfrm>
            <a:off x="8241030" y="4732020"/>
            <a:ext cx="903000" cy="41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1425" lIns="22850" spcFirstLastPara="1" rIns="22850" wrap="square" tIns="1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NVIDIA Sans"/>
              <a:ea typeface="NVIDIA Sans"/>
              <a:cs typeface="NVIDIA Sans"/>
              <a:sym typeface="NVIDIA Sans"/>
            </a:endParaRPr>
          </a:p>
        </p:txBody>
      </p:sp>
      <p:sp>
        <p:nvSpPr>
          <p:cNvPr id="29" name="Google Shape;29;p5"/>
          <p:cNvSpPr/>
          <p:nvPr>
            <p:ph idx="2" type="pic"/>
          </p:nvPr>
        </p:nvSpPr>
        <p:spPr>
          <a:xfrm>
            <a:off x="5040709" y="0"/>
            <a:ext cx="4103400" cy="5143500"/>
          </a:xfrm>
          <a:prstGeom prst="rect">
            <a:avLst/>
          </a:prstGeom>
          <a:solidFill>
            <a:srgbClr val="151617">
              <a:alpha val="84706"/>
            </a:srgbClr>
          </a:solidFill>
          <a:ln>
            <a:noFill/>
          </a:ln>
        </p:spPr>
      </p:sp>
      <p:sp>
        <p:nvSpPr>
          <p:cNvPr id="30" name="Google Shape;30;p5"/>
          <p:cNvSpPr txBox="1"/>
          <p:nvPr>
            <p:ph type="title"/>
          </p:nvPr>
        </p:nvSpPr>
        <p:spPr>
          <a:xfrm>
            <a:off x="649224" y="304694"/>
            <a:ext cx="3660000" cy="841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sz="1800" cap="none"/>
            </a:lvl1pPr>
            <a:lvl2pPr lvl="1">
              <a:spcBef>
                <a:spcPts val="20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649224" y="1747048"/>
            <a:ext cx="3660000" cy="28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VIDIA Sans"/>
              <a:buChar char="•"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921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VIDIA Sans"/>
              <a:buChar char="•"/>
              <a:defRPr b="0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NVIDIA Sans"/>
              <a:buChar char="•"/>
              <a:defRPr b="0" i="0" sz="9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800"/>
              <a:buFont typeface="NVIDIA Sans"/>
              <a:buChar char="•"/>
              <a:defRPr b="0" i="0" sz="8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730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VIDIA Sans"/>
              <a:buChar char="•"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cxnSp>
        <p:nvCxnSpPr>
          <p:cNvPr id="32" name="Google Shape;32;p5"/>
          <p:cNvCxnSpPr/>
          <p:nvPr/>
        </p:nvCxnSpPr>
        <p:spPr>
          <a:xfrm>
            <a:off x="0" y="1423307"/>
            <a:ext cx="4309200" cy="0"/>
          </a:xfrm>
          <a:prstGeom prst="straightConnector1">
            <a:avLst/>
          </a:prstGeom>
          <a:noFill/>
          <a:ln cap="flat" cmpd="sng" w="317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33" name="Google Shape;33;p5"/>
          <p:cNvGrpSpPr/>
          <p:nvPr/>
        </p:nvGrpSpPr>
        <p:grpSpPr>
          <a:xfrm>
            <a:off x="0" y="4869409"/>
            <a:ext cx="615606" cy="275967"/>
            <a:chOff x="33712838" y="19477636"/>
            <a:chExt cx="2462423" cy="1103867"/>
          </a:xfrm>
        </p:grpSpPr>
        <p:sp>
          <p:nvSpPr>
            <p:cNvPr id="34" name="Google Shape;34;p5"/>
            <p:cNvSpPr/>
            <p:nvPr/>
          </p:nvSpPr>
          <p:spPr>
            <a:xfrm>
              <a:off x="33712838" y="19691703"/>
              <a:ext cx="155400" cy="889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1425" lIns="22850" spcFirstLastPara="1" rIns="22850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endParaRPr>
            </a:p>
          </p:txBody>
        </p:sp>
        <p:pic>
          <p:nvPicPr>
            <p:cNvPr descr="Logo&#10;&#10;Description automatically generated" id="35" name="Google Shape;35;p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34015681" y="19477636"/>
              <a:ext cx="2159580" cy="74379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Left - Image Right">
  <p:cSld name="Text Left - Image Righ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/>
          <p:nvPr/>
        </p:nvSpPr>
        <p:spPr>
          <a:xfrm>
            <a:off x="8241030" y="4732020"/>
            <a:ext cx="903000" cy="41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1425" lIns="22850" spcFirstLastPara="1" rIns="22850" wrap="square" tIns="1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NVIDIA Sans"/>
              <a:ea typeface="NVIDIA Sans"/>
              <a:cs typeface="NVIDIA Sans"/>
              <a:sym typeface="NVIDIA Sans"/>
            </a:endParaRPr>
          </a:p>
        </p:txBody>
      </p:sp>
      <p:sp>
        <p:nvSpPr>
          <p:cNvPr id="38" name="Google Shape;38;p6"/>
          <p:cNvSpPr/>
          <p:nvPr>
            <p:ph idx="2" type="pic"/>
          </p:nvPr>
        </p:nvSpPr>
        <p:spPr>
          <a:xfrm>
            <a:off x="5040709" y="0"/>
            <a:ext cx="4103400" cy="5143500"/>
          </a:xfrm>
          <a:prstGeom prst="rect">
            <a:avLst/>
          </a:prstGeom>
          <a:solidFill>
            <a:srgbClr val="151617">
              <a:alpha val="84706"/>
            </a:srgbClr>
          </a:solidFill>
          <a:ln>
            <a:noFill/>
          </a:ln>
        </p:spPr>
      </p:sp>
      <p:sp>
        <p:nvSpPr>
          <p:cNvPr id="39" name="Google Shape;39;p6"/>
          <p:cNvSpPr txBox="1"/>
          <p:nvPr>
            <p:ph type="title"/>
          </p:nvPr>
        </p:nvSpPr>
        <p:spPr>
          <a:xfrm>
            <a:off x="649224" y="74609"/>
            <a:ext cx="3660000" cy="841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sz="1800" cap="none"/>
            </a:lvl1pPr>
            <a:lvl2pPr lvl="1">
              <a:spcBef>
                <a:spcPts val="20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649224" y="1747048"/>
            <a:ext cx="3660000" cy="28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VIDIA Sans"/>
              <a:buChar char="•"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921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VIDIA Sans"/>
              <a:buChar char="•"/>
              <a:defRPr b="0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NVIDIA Sans"/>
              <a:buChar char="•"/>
              <a:defRPr b="0" i="0" sz="9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800"/>
              <a:buFont typeface="NVIDIA Sans"/>
              <a:buChar char="•"/>
              <a:defRPr b="0" i="0" sz="8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730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VIDIA Sans"/>
              <a:buChar char="•"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3" type="body"/>
          </p:nvPr>
        </p:nvSpPr>
        <p:spPr>
          <a:xfrm>
            <a:off x="649224" y="932035"/>
            <a:ext cx="36600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grpSp>
        <p:nvGrpSpPr>
          <p:cNvPr id="42" name="Google Shape;42;p6"/>
          <p:cNvGrpSpPr/>
          <p:nvPr/>
        </p:nvGrpSpPr>
        <p:grpSpPr>
          <a:xfrm>
            <a:off x="0" y="4869409"/>
            <a:ext cx="615606" cy="275967"/>
            <a:chOff x="33712838" y="19477636"/>
            <a:chExt cx="2462423" cy="1103867"/>
          </a:xfrm>
        </p:grpSpPr>
        <p:sp>
          <p:nvSpPr>
            <p:cNvPr id="43" name="Google Shape;43;p6"/>
            <p:cNvSpPr/>
            <p:nvPr/>
          </p:nvSpPr>
          <p:spPr>
            <a:xfrm>
              <a:off x="33712838" y="19691703"/>
              <a:ext cx="155400" cy="889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1425" lIns="22850" spcFirstLastPara="1" rIns="22850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endParaRPr>
            </a:p>
          </p:txBody>
        </p:sp>
        <p:pic>
          <p:nvPicPr>
            <p:cNvPr descr="Logo&#10;&#10;Description automatically generated" id="44" name="Google Shape;44;p6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34015681" y="19477636"/>
              <a:ext cx="2159580" cy="743794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45" name="Google Shape;45;p6"/>
          <p:cNvCxnSpPr/>
          <p:nvPr/>
        </p:nvCxnSpPr>
        <p:spPr>
          <a:xfrm>
            <a:off x="0" y="1423307"/>
            <a:ext cx="4309200" cy="0"/>
          </a:xfrm>
          <a:prstGeom prst="straightConnector1">
            <a:avLst/>
          </a:prstGeom>
          <a:noFill/>
          <a:ln cap="flat" cmpd="sng" w="317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green and black background&#10;&#10;Description automatically generated" id="47" name="Google Shape;47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7"/>
          <p:cNvSpPr txBox="1"/>
          <p:nvPr>
            <p:ph type="ctrTitle"/>
          </p:nvPr>
        </p:nvSpPr>
        <p:spPr>
          <a:xfrm>
            <a:off x="378253" y="745894"/>
            <a:ext cx="4820700" cy="1234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VIDIA Sans"/>
              <a:buNone/>
              <a:defRPr b="1" sz="2200" cap="none">
                <a:latin typeface="NVIDIA Sans"/>
                <a:ea typeface="NVIDIA Sans"/>
                <a:cs typeface="NVIDIA Sans"/>
                <a:sym typeface="NVIDIA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" type="subTitle"/>
          </p:nvPr>
        </p:nvSpPr>
        <p:spPr>
          <a:xfrm>
            <a:off x="378253" y="1985432"/>
            <a:ext cx="4820700" cy="4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lvl="1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VIDIA Sans"/>
              <a:buNone/>
              <a:defRPr b="0" i="0" sz="15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lvl="2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None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lvl="3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lvl="4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lvl="5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lvl="6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lvl="7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lvl="8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pic>
        <p:nvPicPr>
          <p:cNvPr descr="A black background with white letters&#10;&#10;Description automatically generated with low confidence" id="50" name="Google Shape;5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9417" y="193383"/>
            <a:ext cx="2130160" cy="733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FIDENTIAL">
  <p:cSld name="CONFIDENTIAL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sz="1800" cap="none"/>
            </a:lvl1pPr>
            <a:lvl2pPr lvl="1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628650" y="1211580"/>
            <a:ext cx="7886700" cy="34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VIDIA Sans"/>
              <a:buChar char="•"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921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VIDIA Sans"/>
              <a:buChar char="•"/>
              <a:defRPr b="0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NVIDIA Sans"/>
              <a:buChar char="•"/>
              <a:defRPr b="0" i="0" sz="9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800"/>
              <a:buFont typeface="NVIDIA Sans"/>
              <a:buChar char="•"/>
              <a:defRPr b="0" i="0" sz="8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730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VIDIA Sans"/>
              <a:buChar char="•"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55" name="Google Shape;55;p8"/>
          <p:cNvSpPr txBox="1"/>
          <p:nvPr/>
        </p:nvSpPr>
        <p:spPr>
          <a:xfrm>
            <a:off x="177121" y="4908947"/>
            <a:ext cx="16263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rPr>
              <a:t>NVIDIA CONFIDENTIAL. DO NOT DISTRIBUTE.</a:t>
            </a:r>
            <a:endParaRPr sz="4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">
  <p:cSld name="Two Column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sz="1800" cap="none"/>
            </a:lvl1pPr>
            <a:lvl2pPr lvl="1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59" name="Google Shape;59;p9"/>
          <p:cNvSpPr txBox="1"/>
          <p:nvPr>
            <p:ph idx="2" type="body"/>
          </p:nvPr>
        </p:nvSpPr>
        <p:spPr>
          <a:xfrm>
            <a:off x="628650" y="1211580"/>
            <a:ext cx="3804000" cy="34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VIDIA Sans"/>
              <a:buChar char="•"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921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VIDIA Sans"/>
              <a:buChar char="•"/>
              <a:defRPr b="0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NVIDIA Sans"/>
              <a:buChar char="•"/>
              <a:defRPr b="0" i="0" sz="9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800"/>
              <a:buFont typeface="NVIDIA Sans"/>
              <a:buChar char="•"/>
              <a:defRPr b="0" i="0" sz="8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730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VIDIA Sans"/>
              <a:buChar char="•"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60" name="Google Shape;60;p9"/>
          <p:cNvSpPr txBox="1"/>
          <p:nvPr>
            <p:ph idx="3" type="body"/>
          </p:nvPr>
        </p:nvSpPr>
        <p:spPr>
          <a:xfrm>
            <a:off x="4711446" y="1211580"/>
            <a:ext cx="3804000" cy="34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VIDIA Sans"/>
              <a:buChar char="•"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921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VIDIA Sans"/>
              <a:buChar char="•"/>
              <a:defRPr b="0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NVIDIA Sans"/>
              <a:buChar char="•"/>
              <a:defRPr b="0" i="0" sz="9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800"/>
              <a:buFont typeface="NVIDIA Sans"/>
              <a:buChar char="•"/>
              <a:defRPr b="0" i="0" sz="8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730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VIDIA Sans"/>
              <a:buChar char="•"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FIDENTIAL_Two Column">
  <p:cSld name="CONFIDENTIAL_Two Colum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sz="1800" cap="none"/>
            </a:lvl1pPr>
            <a:lvl2pPr lvl="1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64" name="Google Shape;64;p10"/>
          <p:cNvSpPr txBox="1"/>
          <p:nvPr/>
        </p:nvSpPr>
        <p:spPr>
          <a:xfrm>
            <a:off x="177121" y="4908947"/>
            <a:ext cx="16263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rPr>
              <a:t>NVIDIA CONFIDENTIAL. DO NOT DISTRIBUTE.</a:t>
            </a:r>
            <a:endParaRPr sz="400"/>
          </a:p>
        </p:txBody>
      </p:sp>
      <p:sp>
        <p:nvSpPr>
          <p:cNvPr id="65" name="Google Shape;65;p10"/>
          <p:cNvSpPr txBox="1"/>
          <p:nvPr>
            <p:ph idx="2" type="body"/>
          </p:nvPr>
        </p:nvSpPr>
        <p:spPr>
          <a:xfrm>
            <a:off x="628650" y="1211580"/>
            <a:ext cx="3804000" cy="34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VIDIA Sans"/>
              <a:buChar char="•"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921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VIDIA Sans"/>
              <a:buChar char="•"/>
              <a:defRPr b="0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NVIDIA Sans"/>
              <a:buChar char="•"/>
              <a:defRPr b="0" i="0" sz="9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800"/>
              <a:buFont typeface="NVIDIA Sans"/>
              <a:buChar char="•"/>
              <a:defRPr b="0" i="0" sz="8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730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VIDIA Sans"/>
              <a:buChar char="•"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66" name="Google Shape;66;p10"/>
          <p:cNvSpPr txBox="1"/>
          <p:nvPr>
            <p:ph idx="3" type="body"/>
          </p:nvPr>
        </p:nvSpPr>
        <p:spPr>
          <a:xfrm>
            <a:off x="4711446" y="1211580"/>
            <a:ext cx="3804000" cy="34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VIDIA Sans"/>
              <a:buChar char="•"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921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VIDIA Sans"/>
              <a:buChar char="•"/>
              <a:defRPr b="0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NVIDIA Sans"/>
              <a:buChar char="•"/>
              <a:defRPr b="0" i="0" sz="9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800"/>
              <a:buFont typeface="NVIDIA Sans"/>
              <a:buChar char="•"/>
              <a:defRPr b="0" i="0" sz="8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730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VIDIA Sans"/>
              <a:buChar char="•"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DING_Title, Subtitle, Bullets">
  <p:cSld name="CODING_Title, Subtitle, Bullets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Mono"/>
              <a:buNone/>
              <a:defRPr b="1" sz="1800" cap="none">
                <a:latin typeface="Roboto Mono"/>
                <a:ea typeface="Roboto Mono"/>
                <a:cs typeface="Roboto Mono"/>
                <a:sym typeface="Roboto Mon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69" name="Google Shape;69;p11"/>
          <p:cNvSpPr txBox="1"/>
          <p:nvPr>
            <p:ph idx="1" type="body"/>
          </p:nvPr>
        </p:nvSpPr>
        <p:spPr>
          <a:xfrm>
            <a:off x="628650" y="1218438"/>
            <a:ext cx="7886700" cy="34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VIDIA Sans"/>
              <a:buChar char="•"/>
              <a:defRPr b="0" i="0" sz="1100" u="none" cap="none" strike="noStrike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indent="-2921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VIDIA Sans"/>
              <a:buChar char="•"/>
              <a:defRPr b="0" i="0" sz="1000" u="none" cap="none" strike="noStrike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NVIDIA Sans"/>
              <a:buChar char="•"/>
              <a:defRPr b="0" i="0" sz="900" u="none" cap="none" strike="noStrike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800"/>
              <a:buFont typeface="NVIDIA Sans"/>
              <a:buChar char="•"/>
              <a:defRPr b="0" i="0" sz="800" u="none" cap="none" strike="noStrike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4pPr>
            <a:lvl5pPr indent="-2730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VIDIA Sans"/>
              <a:buChar char="•"/>
              <a:defRPr b="0" i="0" sz="700" u="none" cap="none" strike="noStrike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70" name="Google Shape;70;p11"/>
          <p:cNvSpPr txBox="1"/>
          <p:nvPr>
            <p:ph idx="2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FIDENTIAL_Coding">
  <p:cSld name="CONFIDENTIAL_Coding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2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Mono"/>
              <a:buNone/>
              <a:defRPr b="1" sz="1800" cap="none">
                <a:latin typeface="Roboto Mono"/>
                <a:ea typeface="Roboto Mono"/>
                <a:cs typeface="Roboto Mono"/>
                <a:sym typeface="Roboto Mon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" type="body"/>
          </p:nvPr>
        </p:nvSpPr>
        <p:spPr>
          <a:xfrm>
            <a:off x="628650" y="1218438"/>
            <a:ext cx="7886700" cy="34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VIDIA Sans"/>
              <a:buChar char="•"/>
              <a:defRPr b="0" i="0" sz="1100" u="none" cap="none" strike="noStrike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indent="-2921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VIDIA Sans"/>
              <a:buChar char="•"/>
              <a:defRPr b="0" i="0" sz="1000" u="none" cap="none" strike="noStrike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NVIDIA Sans"/>
              <a:buChar char="•"/>
              <a:defRPr b="0" i="0" sz="900" u="none" cap="none" strike="noStrike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800"/>
              <a:buFont typeface="NVIDIA Sans"/>
              <a:buChar char="•"/>
              <a:defRPr b="0" i="0" sz="800" u="none" cap="none" strike="noStrike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4pPr>
            <a:lvl5pPr indent="-2730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VIDIA Sans"/>
              <a:buChar char="•"/>
              <a:defRPr b="0" i="0" sz="700" u="none" cap="none" strike="noStrike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74" name="Google Shape;74;p12"/>
          <p:cNvSpPr txBox="1"/>
          <p:nvPr>
            <p:ph idx="2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75" name="Google Shape;75;p12"/>
          <p:cNvSpPr txBox="1"/>
          <p:nvPr/>
        </p:nvSpPr>
        <p:spPr>
          <a:xfrm>
            <a:off x="177121" y="4908947"/>
            <a:ext cx="16263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rPr>
              <a:t>NVIDIA CONFIDENTIAL. DO NOT DISTRIBUTE.</a:t>
            </a:r>
            <a:endParaRPr sz="40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Agenda">
  <p:cSld name="1_Agenda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/>
          <p:nvPr/>
        </p:nvSpPr>
        <p:spPr>
          <a:xfrm>
            <a:off x="4301155" y="1348740"/>
            <a:ext cx="141600" cy="3794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1425" lIns="22850" spcFirstLastPara="1" rIns="22850" wrap="square" tIns="1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NVIDIA Sans"/>
              <a:ea typeface="NVIDIA Sans"/>
              <a:cs typeface="NVIDIA Sans"/>
              <a:sym typeface="NVIDIA Sans"/>
            </a:endParaRPr>
          </a:p>
        </p:txBody>
      </p:sp>
      <p:pic>
        <p:nvPicPr>
          <p:cNvPr descr="A green and black background&#10;&#10;Description automatically generated" id="78" name="Google Shape;78;p13"/>
          <p:cNvPicPr preferRelativeResize="0"/>
          <p:nvPr/>
        </p:nvPicPr>
        <p:blipFill rotWithShape="1">
          <a:blip r:embed="rId2">
            <a:alphaModFix/>
          </a:blip>
          <a:srcRect b="1887" l="2388" r="52856" t="2671"/>
          <a:stretch/>
        </p:blipFill>
        <p:spPr>
          <a:xfrm>
            <a:off x="0" y="0"/>
            <a:ext cx="428789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/>
          <p:nvPr/>
        </p:nvSpPr>
        <p:spPr>
          <a:xfrm>
            <a:off x="0" y="0"/>
            <a:ext cx="4287900" cy="5143500"/>
          </a:xfrm>
          <a:prstGeom prst="rect">
            <a:avLst/>
          </a:prstGeom>
          <a:solidFill>
            <a:schemeClr val="lt1">
              <a:alpha val="20000"/>
            </a:schemeClr>
          </a:solidFill>
          <a:ln>
            <a:noFill/>
          </a:ln>
        </p:spPr>
        <p:txBody>
          <a:bodyPr anchorCtr="0" anchor="ctr" bIns="22850" lIns="11425" spcFirstLastPara="1" rIns="11425" wrap="square" tIns="2285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NVIDIA Sans"/>
              <a:ea typeface="NVIDIA Sans"/>
              <a:cs typeface="NVIDIA Sans"/>
              <a:sym typeface="NVIDIA Sans"/>
            </a:endParaRPr>
          </a:p>
        </p:txBody>
      </p:sp>
      <p:sp>
        <p:nvSpPr>
          <p:cNvPr id="80" name="Google Shape;80;p13"/>
          <p:cNvSpPr/>
          <p:nvPr/>
        </p:nvSpPr>
        <p:spPr>
          <a:xfrm>
            <a:off x="0" y="0"/>
            <a:ext cx="4287900" cy="3058800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rgbClr val="000000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22850" lIns="11425" spcFirstLastPara="1" rIns="11425" wrap="square" tIns="2285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NVIDIA Sans"/>
              <a:ea typeface="NVIDIA Sans"/>
              <a:cs typeface="NVIDIA Sans"/>
              <a:sym typeface="NVIDIA San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- LONG">
  <p:cSld name="Quote - LONG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green and black background&#10;&#10;Description automatically generated" id="82" name="Google Shape;82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4"/>
          <p:cNvSpPr/>
          <p:nvPr/>
        </p:nvSpPr>
        <p:spPr>
          <a:xfrm flipH="1" rot="10800000">
            <a:off x="0" y="17"/>
            <a:ext cx="9144000" cy="1321200"/>
          </a:xfrm>
          <a:prstGeom prst="rect">
            <a:avLst/>
          </a:prstGeom>
          <a:gradFill>
            <a:gsLst>
              <a:gs pos="0">
                <a:schemeClr val="lt1"/>
              </a:gs>
              <a:gs pos="67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11425" lIns="22850" spcFirstLastPara="1" rIns="22850" wrap="square" tIns="1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NVIDIA Sans"/>
              <a:ea typeface="NVIDIA Sans"/>
              <a:cs typeface="NVIDIA Sans"/>
              <a:sym typeface="NVIDIA Sans"/>
            </a:endParaRPr>
          </a:p>
        </p:txBody>
      </p:sp>
      <p:sp>
        <p:nvSpPr>
          <p:cNvPr id="84" name="Google Shape;84;p14"/>
          <p:cNvSpPr/>
          <p:nvPr/>
        </p:nvSpPr>
        <p:spPr>
          <a:xfrm>
            <a:off x="-1" y="3817475"/>
            <a:ext cx="9144000" cy="1326000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rgbClr val="000000">
                  <a:alpha val="43922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11425" lIns="22850" spcFirstLastPara="1" rIns="22850" wrap="square" tIns="1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NVIDIA Sans"/>
              <a:ea typeface="NVIDIA Sans"/>
              <a:cs typeface="NVIDIA Sans"/>
              <a:sym typeface="NVIDIA Sans"/>
            </a:endParaRPr>
          </a:p>
        </p:txBody>
      </p:sp>
      <p:sp>
        <p:nvSpPr>
          <p:cNvPr id="85" name="Google Shape;85;p14"/>
          <p:cNvSpPr txBox="1"/>
          <p:nvPr>
            <p:ph idx="1" type="body"/>
          </p:nvPr>
        </p:nvSpPr>
        <p:spPr>
          <a:xfrm>
            <a:off x="1539688" y="3371196"/>
            <a:ext cx="6064500" cy="2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VIDIA Sans"/>
              <a:buNone/>
              <a:defRPr b="0" i="1" sz="11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NVIDIA Sans"/>
              <a:buNone/>
              <a:defRPr b="0" i="0" sz="19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NVIDIA Sans"/>
              <a:buNone/>
              <a:defRPr b="0" i="0" sz="19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None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86" name="Google Shape;86;p14"/>
          <p:cNvSpPr txBox="1"/>
          <p:nvPr>
            <p:ph idx="2" type="body"/>
          </p:nvPr>
        </p:nvSpPr>
        <p:spPr>
          <a:xfrm>
            <a:off x="1539689" y="1439108"/>
            <a:ext cx="6064500" cy="182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VIDIA Sans"/>
              <a:buNone/>
              <a:defRPr b="0" i="0" sz="3000" u="none" cap="none" strike="noStrike">
                <a:solidFill>
                  <a:schemeClr val="dk1"/>
                </a:solidFill>
                <a:latin typeface="NVIDIA Sans Light"/>
                <a:ea typeface="NVIDIA Sans Light"/>
                <a:cs typeface="NVIDIA Sans Light"/>
                <a:sym typeface="NVIDIA Sans Ligh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NVIDIA Sans"/>
              <a:buNone/>
              <a:defRPr b="0" i="0" sz="19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NVIDIA Sans"/>
              <a:buNone/>
              <a:defRPr b="0" i="0" sz="19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None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87" name="Google Shape;87;p14"/>
          <p:cNvSpPr txBox="1"/>
          <p:nvPr/>
        </p:nvSpPr>
        <p:spPr>
          <a:xfrm rot="10800000">
            <a:off x="4395538" y="3077654"/>
            <a:ext cx="367200" cy="11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dk2"/>
                </a:solidFill>
                <a:latin typeface="NVIDIA Sans Light"/>
                <a:ea typeface="NVIDIA Sans Light"/>
                <a:cs typeface="NVIDIA Sans Light"/>
                <a:sym typeface="NVIDIA Sans Light"/>
              </a:rPr>
              <a:t>“</a:t>
            </a:r>
            <a:endParaRPr sz="400"/>
          </a:p>
        </p:txBody>
      </p:sp>
      <p:cxnSp>
        <p:nvCxnSpPr>
          <p:cNvPr id="88" name="Google Shape;88;p14"/>
          <p:cNvCxnSpPr/>
          <p:nvPr/>
        </p:nvCxnSpPr>
        <p:spPr>
          <a:xfrm>
            <a:off x="1539688" y="3893433"/>
            <a:ext cx="2848800" cy="0"/>
          </a:xfrm>
          <a:prstGeom prst="straightConnector1">
            <a:avLst/>
          </a:prstGeom>
          <a:noFill/>
          <a:ln cap="flat" cmpd="sng" w="317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9" name="Google Shape;89;p14"/>
          <p:cNvCxnSpPr/>
          <p:nvPr/>
        </p:nvCxnSpPr>
        <p:spPr>
          <a:xfrm>
            <a:off x="4755584" y="3893433"/>
            <a:ext cx="2848800" cy="0"/>
          </a:xfrm>
          <a:prstGeom prst="straightConnector1">
            <a:avLst/>
          </a:prstGeom>
          <a:noFill/>
          <a:ln cap="flat" cmpd="sng" w="317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90" name="Google Shape;90;p14"/>
          <p:cNvGrpSpPr/>
          <p:nvPr/>
        </p:nvGrpSpPr>
        <p:grpSpPr>
          <a:xfrm>
            <a:off x="1539688" y="961758"/>
            <a:ext cx="6064621" cy="1131300"/>
            <a:chOff x="6158753" y="6234204"/>
            <a:chExt cx="24258483" cy="4525200"/>
          </a:xfrm>
        </p:grpSpPr>
        <p:sp>
          <p:nvSpPr>
            <p:cNvPr id="91" name="Google Shape;91;p14"/>
            <p:cNvSpPr txBox="1"/>
            <p:nvPr/>
          </p:nvSpPr>
          <p:spPr>
            <a:xfrm>
              <a:off x="17553664" y="6234204"/>
              <a:ext cx="1468800" cy="452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425" lIns="22850" spcFirstLastPara="1" rIns="22850" wrap="square" tIns="1142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200">
                  <a:solidFill>
                    <a:schemeClr val="dk2"/>
                  </a:solidFill>
                  <a:latin typeface="NVIDIA Sans Light"/>
                  <a:ea typeface="NVIDIA Sans Light"/>
                  <a:cs typeface="NVIDIA Sans Light"/>
                  <a:sym typeface="NVIDIA Sans Light"/>
                </a:rPr>
                <a:t>“</a:t>
              </a:r>
              <a:endParaRPr sz="400"/>
            </a:p>
          </p:txBody>
        </p:sp>
        <p:cxnSp>
          <p:nvCxnSpPr>
            <p:cNvPr id="92" name="Google Shape;92;p14"/>
            <p:cNvCxnSpPr/>
            <p:nvPr/>
          </p:nvCxnSpPr>
          <p:spPr>
            <a:xfrm>
              <a:off x="6158753" y="7454586"/>
              <a:ext cx="11394900" cy="0"/>
            </a:xfrm>
            <a:prstGeom prst="straightConnector1">
              <a:avLst/>
            </a:prstGeom>
            <a:noFill/>
            <a:ln cap="flat" cmpd="sng" w="317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3" name="Google Shape;93;p14"/>
            <p:cNvCxnSpPr/>
            <p:nvPr/>
          </p:nvCxnSpPr>
          <p:spPr>
            <a:xfrm>
              <a:off x="19022336" y="7454586"/>
              <a:ext cx="11394900" cy="0"/>
            </a:xfrm>
            <a:prstGeom prst="straightConnector1">
              <a:avLst/>
            </a:prstGeom>
            <a:noFill/>
            <a:ln cap="flat" cmpd="sng" w="317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- SHORT">
  <p:cSld name="Quote - SHOR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green and black background&#10;&#10;Description automatically generated" id="95" name="Google Shape;95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5"/>
          <p:cNvSpPr/>
          <p:nvPr/>
        </p:nvSpPr>
        <p:spPr>
          <a:xfrm flipH="1" rot="10800000">
            <a:off x="0" y="17"/>
            <a:ext cx="9144000" cy="1321200"/>
          </a:xfrm>
          <a:prstGeom prst="rect">
            <a:avLst/>
          </a:prstGeom>
          <a:gradFill>
            <a:gsLst>
              <a:gs pos="0">
                <a:schemeClr val="lt1"/>
              </a:gs>
              <a:gs pos="67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11425" lIns="22850" spcFirstLastPara="1" rIns="22850" wrap="square" tIns="1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NVIDIA Sans"/>
              <a:ea typeface="NVIDIA Sans"/>
              <a:cs typeface="NVIDIA Sans"/>
              <a:sym typeface="NVIDIA Sans"/>
            </a:endParaRPr>
          </a:p>
        </p:txBody>
      </p:sp>
      <p:sp>
        <p:nvSpPr>
          <p:cNvPr id="97" name="Google Shape;97;p15"/>
          <p:cNvSpPr/>
          <p:nvPr/>
        </p:nvSpPr>
        <p:spPr>
          <a:xfrm>
            <a:off x="-1" y="3817475"/>
            <a:ext cx="9144000" cy="1326000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rgbClr val="000000">
                  <a:alpha val="43922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11425" lIns="22850" spcFirstLastPara="1" rIns="22850" wrap="square" tIns="1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NVIDIA Sans"/>
              <a:ea typeface="NVIDIA Sans"/>
              <a:cs typeface="NVIDIA Sans"/>
              <a:sym typeface="NVIDIA Sans"/>
            </a:endParaRPr>
          </a:p>
        </p:txBody>
      </p:sp>
      <p:sp>
        <p:nvSpPr>
          <p:cNvPr id="98" name="Google Shape;98;p15"/>
          <p:cNvSpPr/>
          <p:nvPr/>
        </p:nvSpPr>
        <p:spPr>
          <a:xfrm>
            <a:off x="0" y="1176556"/>
            <a:ext cx="9144000" cy="5379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anchorCtr="0" anchor="ctr" bIns="11425" lIns="22850" spcFirstLastPara="1" rIns="22850" wrap="square" tIns="1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NVIDIA Sans"/>
              <a:ea typeface="NVIDIA Sans"/>
              <a:cs typeface="NVIDIA Sans"/>
              <a:sym typeface="NVIDIA Sans"/>
            </a:endParaRPr>
          </a:p>
        </p:txBody>
      </p:sp>
      <p:sp>
        <p:nvSpPr>
          <p:cNvPr id="99" name="Google Shape;99;p15"/>
          <p:cNvSpPr txBox="1"/>
          <p:nvPr>
            <p:ph idx="1" type="body"/>
          </p:nvPr>
        </p:nvSpPr>
        <p:spPr>
          <a:xfrm>
            <a:off x="1539688" y="2961711"/>
            <a:ext cx="6064500" cy="2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VIDIA Sans"/>
              <a:buNone/>
              <a:defRPr b="0" i="1" sz="11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NVIDIA Sans"/>
              <a:buNone/>
              <a:defRPr b="0" i="0" sz="19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NVIDIA Sans"/>
              <a:buNone/>
              <a:defRPr b="0" i="0" sz="19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None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00" name="Google Shape;100;p15"/>
          <p:cNvSpPr txBox="1"/>
          <p:nvPr>
            <p:ph idx="2" type="body"/>
          </p:nvPr>
        </p:nvSpPr>
        <p:spPr>
          <a:xfrm>
            <a:off x="1539689" y="1755516"/>
            <a:ext cx="6064500" cy="110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VIDIA Sans"/>
              <a:buNone/>
              <a:defRPr b="0" i="0" sz="3000" u="none" cap="none" strike="noStrike">
                <a:solidFill>
                  <a:schemeClr val="dk1"/>
                </a:solidFill>
                <a:latin typeface="NVIDIA Sans Light"/>
                <a:ea typeface="NVIDIA Sans Light"/>
                <a:cs typeface="NVIDIA Sans Light"/>
                <a:sym typeface="NVIDIA Sans Ligh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NVIDIA Sans"/>
              <a:buNone/>
              <a:defRPr b="0" i="0" sz="19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NVIDIA Sans"/>
              <a:buNone/>
              <a:defRPr b="0" i="0" sz="19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None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grpSp>
        <p:nvGrpSpPr>
          <p:cNvPr id="101" name="Google Shape;101;p15"/>
          <p:cNvGrpSpPr/>
          <p:nvPr/>
        </p:nvGrpSpPr>
        <p:grpSpPr>
          <a:xfrm>
            <a:off x="1539688" y="1308893"/>
            <a:ext cx="6064621" cy="2525713"/>
            <a:chOff x="6158753" y="6264684"/>
            <a:chExt cx="24258483" cy="10102852"/>
          </a:xfrm>
        </p:grpSpPr>
        <p:grpSp>
          <p:nvGrpSpPr>
            <p:cNvPr id="102" name="Google Shape;102;p15"/>
            <p:cNvGrpSpPr/>
            <p:nvPr/>
          </p:nvGrpSpPr>
          <p:grpSpPr>
            <a:xfrm>
              <a:off x="17553664" y="6264684"/>
              <a:ext cx="1497286" cy="10102852"/>
              <a:chOff x="17553664" y="5634063"/>
              <a:chExt cx="1497286" cy="10102852"/>
            </a:xfrm>
          </p:grpSpPr>
          <p:sp>
            <p:nvSpPr>
              <p:cNvPr id="103" name="Google Shape;103;p15"/>
              <p:cNvSpPr txBox="1"/>
              <p:nvPr/>
            </p:nvSpPr>
            <p:spPr>
              <a:xfrm>
                <a:off x="17553664" y="5634063"/>
                <a:ext cx="1468800" cy="45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11425" lIns="22850" spcFirstLastPara="1" rIns="22850" wrap="square" tIns="11425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7200">
                    <a:solidFill>
                      <a:schemeClr val="dk2"/>
                    </a:solidFill>
                    <a:latin typeface="NVIDIA Sans Light"/>
                    <a:ea typeface="NVIDIA Sans Light"/>
                    <a:cs typeface="NVIDIA Sans Light"/>
                    <a:sym typeface="NVIDIA Sans Light"/>
                  </a:rPr>
                  <a:t>“</a:t>
                </a:r>
                <a:endParaRPr sz="400"/>
              </a:p>
            </p:txBody>
          </p:sp>
          <p:sp>
            <p:nvSpPr>
              <p:cNvPr id="104" name="Google Shape;104;p15"/>
              <p:cNvSpPr txBox="1"/>
              <p:nvPr/>
            </p:nvSpPr>
            <p:spPr>
              <a:xfrm rot="10800000">
                <a:off x="17582150" y="11211715"/>
                <a:ext cx="1468800" cy="45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11425" lIns="22850" spcFirstLastPara="1" rIns="22850" wrap="square" tIns="11425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7200">
                    <a:solidFill>
                      <a:schemeClr val="dk2"/>
                    </a:solidFill>
                    <a:latin typeface="NVIDIA Sans Light"/>
                    <a:ea typeface="NVIDIA Sans Light"/>
                    <a:cs typeface="NVIDIA Sans Light"/>
                    <a:sym typeface="NVIDIA Sans Light"/>
                  </a:rPr>
                  <a:t>“</a:t>
                </a:r>
                <a:endParaRPr sz="400"/>
              </a:p>
            </p:txBody>
          </p:sp>
        </p:grpSp>
        <p:cxnSp>
          <p:nvCxnSpPr>
            <p:cNvPr id="105" name="Google Shape;105;p15"/>
            <p:cNvCxnSpPr/>
            <p:nvPr/>
          </p:nvCxnSpPr>
          <p:spPr>
            <a:xfrm>
              <a:off x="6158753" y="7454586"/>
              <a:ext cx="11394900" cy="0"/>
            </a:xfrm>
            <a:prstGeom prst="straightConnector1">
              <a:avLst/>
            </a:prstGeom>
            <a:noFill/>
            <a:ln cap="flat" cmpd="sng" w="317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06" name="Google Shape;106;p15"/>
            <p:cNvCxnSpPr/>
            <p:nvPr/>
          </p:nvCxnSpPr>
          <p:spPr>
            <a:xfrm>
              <a:off x="19022336" y="7454586"/>
              <a:ext cx="11394900" cy="0"/>
            </a:xfrm>
            <a:prstGeom prst="straightConnector1">
              <a:avLst/>
            </a:prstGeom>
            <a:noFill/>
            <a:ln cap="flat" cmpd="sng" w="317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07" name="Google Shape;107;p15"/>
            <p:cNvCxnSpPr/>
            <p:nvPr/>
          </p:nvCxnSpPr>
          <p:spPr>
            <a:xfrm>
              <a:off x="6158753" y="15144241"/>
              <a:ext cx="11394900" cy="0"/>
            </a:xfrm>
            <a:prstGeom prst="straightConnector1">
              <a:avLst/>
            </a:prstGeom>
            <a:noFill/>
            <a:ln cap="flat" cmpd="sng" w="317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08" name="Google Shape;108;p15"/>
            <p:cNvCxnSpPr/>
            <p:nvPr/>
          </p:nvCxnSpPr>
          <p:spPr>
            <a:xfrm>
              <a:off x="19022336" y="15144241"/>
              <a:ext cx="11394900" cy="0"/>
            </a:xfrm>
            <a:prstGeom prst="straightConnector1">
              <a:avLst/>
            </a:prstGeom>
            <a:noFill/>
            <a:ln cap="flat" cmpd="sng" w="317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ngle Image">
  <p:cSld name="Single Image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/>
          <p:nvPr>
            <p:ph idx="2" type="pic"/>
          </p:nvPr>
        </p:nvSpPr>
        <p:spPr>
          <a:xfrm>
            <a:off x="1515663" y="1212453"/>
            <a:ext cx="6112800" cy="30051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p16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sz="1800" cap="none"/>
            </a:lvl1pPr>
            <a:lvl2pPr lvl="1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112" name="Google Shape;112;p16"/>
          <p:cNvSpPr txBox="1"/>
          <p:nvPr>
            <p:ph idx="1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13" name="Google Shape;113;p16"/>
          <p:cNvSpPr txBox="1"/>
          <p:nvPr>
            <p:ph idx="3" type="body"/>
          </p:nvPr>
        </p:nvSpPr>
        <p:spPr>
          <a:xfrm>
            <a:off x="1515663" y="4265990"/>
            <a:ext cx="61128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14" name="Google Shape;114;p16"/>
          <p:cNvSpPr txBox="1"/>
          <p:nvPr>
            <p:ph idx="4" type="body"/>
          </p:nvPr>
        </p:nvSpPr>
        <p:spPr>
          <a:xfrm>
            <a:off x="1515663" y="4437892"/>
            <a:ext cx="61128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w/ Text">
  <p:cSld name="Image w/ 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/>
          <p:nvPr>
            <p:ph idx="1" type="body"/>
          </p:nvPr>
        </p:nvSpPr>
        <p:spPr>
          <a:xfrm>
            <a:off x="4838700" y="1729992"/>
            <a:ext cx="3895800" cy="19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425" lIns="22850" spcFirstLastPara="1" rIns="22850" wrap="square" tIns="11425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VIDIA Sans"/>
              <a:buChar char="•"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921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VIDIA Sans"/>
              <a:buChar char="•"/>
              <a:defRPr b="0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NVIDIA Sans"/>
              <a:buChar char="•"/>
              <a:defRPr b="0" i="0" sz="9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800"/>
              <a:buFont typeface="NVIDIA Sans"/>
              <a:buChar char="•"/>
              <a:defRPr b="0" i="0" sz="8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730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VIDIA Sans"/>
              <a:buChar char="•"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17" name="Google Shape;117;p17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sz="1800" cap="none"/>
            </a:lvl1pPr>
            <a:lvl2pPr lvl="1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118" name="Google Shape;118;p17"/>
          <p:cNvSpPr txBox="1"/>
          <p:nvPr>
            <p:ph idx="2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19" name="Google Shape;119;p17"/>
          <p:cNvSpPr/>
          <p:nvPr>
            <p:ph idx="3" type="pic"/>
          </p:nvPr>
        </p:nvSpPr>
        <p:spPr>
          <a:xfrm>
            <a:off x="409401" y="1212453"/>
            <a:ext cx="4086300" cy="30051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p17"/>
          <p:cNvSpPr txBox="1"/>
          <p:nvPr>
            <p:ph idx="4" type="body"/>
          </p:nvPr>
        </p:nvSpPr>
        <p:spPr>
          <a:xfrm>
            <a:off x="409401" y="4265990"/>
            <a:ext cx="40863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21" name="Google Shape;121;p17"/>
          <p:cNvSpPr txBox="1"/>
          <p:nvPr>
            <p:ph idx="5" type="body"/>
          </p:nvPr>
        </p:nvSpPr>
        <p:spPr>
          <a:xfrm>
            <a:off x="409401" y="4437892"/>
            <a:ext cx="40863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-up Image">
  <p:cSld name="2-up Image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sz="1800" cap="none"/>
            </a:lvl1pPr>
            <a:lvl2pPr lvl="1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124" name="Google Shape;124;p18"/>
          <p:cNvSpPr txBox="1"/>
          <p:nvPr>
            <p:ph idx="1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25" name="Google Shape;125;p18"/>
          <p:cNvSpPr/>
          <p:nvPr>
            <p:ph idx="2" type="pic"/>
          </p:nvPr>
        </p:nvSpPr>
        <p:spPr>
          <a:xfrm>
            <a:off x="409401" y="1212453"/>
            <a:ext cx="4086300" cy="30051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18"/>
          <p:cNvSpPr/>
          <p:nvPr>
            <p:ph idx="3" type="pic"/>
          </p:nvPr>
        </p:nvSpPr>
        <p:spPr>
          <a:xfrm>
            <a:off x="4648200" y="1212453"/>
            <a:ext cx="4086300" cy="30051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p18"/>
          <p:cNvSpPr txBox="1"/>
          <p:nvPr>
            <p:ph idx="4" type="body"/>
          </p:nvPr>
        </p:nvSpPr>
        <p:spPr>
          <a:xfrm>
            <a:off x="409401" y="4265990"/>
            <a:ext cx="40863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28" name="Google Shape;128;p18"/>
          <p:cNvSpPr txBox="1"/>
          <p:nvPr>
            <p:ph idx="5" type="body"/>
          </p:nvPr>
        </p:nvSpPr>
        <p:spPr>
          <a:xfrm>
            <a:off x="409401" y="4437892"/>
            <a:ext cx="40863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29" name="Google Shape;129;p18"/>
          <p:cNvSpPr txBox="1"/>
          <p:nvPr>
            <p:ph idx="6" type="body"/>
          </p:nvPr>
        </p:nvSpPr>
        <p:spPr>
          <a:xfrm>
            <a:off x="4648201" y="4265990"/>
            <a:ext cx="4086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30" name="Google Shape;130;p18"/>
          <p:cNvSpPr txBox="1"/>
          <p:nvPr>
            <p:ph idx="7" type="body"/>
          </p:nvPr>
        </p:nvSpPr>
        <p:spPr>
          <a:xfrm>
            <a:off x="4648201" y="4437892"/>
            <a:ext cx="4086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-up Image with Bullets">
  <p:cSld name="2-up Image with Bullets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/>
          <p:nvPr>
            <p:ph idx="2" type="pic"/>
          </p:nvPr>
        </p:nvSpPr>
        <p:spPr>
          <a:xfrm>
            <a:off x="409401" y="1212453"/>
            <a:ext cx="2208000" cy="30051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19"/>
          <p:cNvSpPr txBox="1"/>
          <p:nvPr>
            <p:ph idx="1" type="body"/>
          </p:nvPr>
        </p:nvSpPr>
        <p:spPr>
          <a:xfrm>
            <a:off x="2764588" y="1729992"/>
            <a:ext cx="1731300" cy="19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425" lIns="22850" spcFirstLastPara="1" rIns="22850" wrap="square" tIns="11425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VIDIA Sans"/>
              <a:buChar char="•"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921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VIDIA Sans"/>
              <a:buChar char="•"/>
              <a:defRPr b="0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NVIDIA Sans"/>
              <a:buChar char="•"/>
              <a:defRPr b="0" i="0" sz="9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800"/>
              <a:buFont typeface="NVIDIA Sans"/>
              <a:buChar char="•"/>
              <a:defRPr b="0" i="0" sz="8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730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VIDIA Sans"/>
              <a:buChar char="•"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34" name="Google Shape;134;p19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sz="1800" cap="none"/>
            </a:lvl1pPr>
            <a:lvl2pPr lvl="1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135" name="Google Shape;135;p19"/>
          <p:cNvSpPr txBox="1"/>
          <p:nvPr>
            <p:ph idx="3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36" name="Google Shape;136;p19"/>
          <p:cNvSpPr/>
          <p:nvPr>
            <p:ph idx="4" type="pic"/>
          </p:nvPr>
        </p:nvSpPr>
        <p:spPr>
          <a:xfrm>
            <a:off x="4648201" y="1212453"/>
            <a:ext cx="2208000" cy="30051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19"/>
          <p:cNvSpPr txBox="1"/>
          <p:nvPr>
            <p:ph idx="5" type="body"/>
          </p:nvPr>
        </p:nvSpPr>
        <p:spPr>
          <a:xfrm>
            <a:off x="7003388" y="1729992"/>
            <a:ext cx="1731300" cy="19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425" lIns="22850" spcFirstLastPara="1" rIns="22850" wrap="square" tIns="11425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VIDIA Sans"/>
              <a:buChar char="•"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921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VIDIA Sans"/>
              <a:buChar char="•"/>
              <a:defRPr b="0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NVIDIA Sans"/>
              <a:buChar char="•"/>
              <a:defRPr b="0" i="0" sz="9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800"/>
              <a:buFont typeface="NVIDIA Sans"/>
              <a:buChar char="•"/>
              <a:defRPr b="0" i="0" sz="8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730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VIDIA Sans"/>
              <a:buChar char="•"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38" name="Google Shape;138;p19"/>
          <p:cNvSpPr txBox="1"/>
          <p:nvPr>
            <p:ph idx="6" type="body"/>
          </p:nvPr>
        </p:nvSpPr>
        <p:spPr>
          <a:xfrm>
            <a:off x="409401" y="4265990"/>
            <a:ext cx="2208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39" name="Google Shape;139;p19"/>
          <p:cNvSpPr txBox="1"/>
          <p:nvPr>
            <p:ph idx="7" type="body"/>
          </p:nvPr>
        </p:nvSpPr>
        <p:spPr>
          <a:xfrm>
            <a:off x="409401" y="4437892"/>
            <a:ext cx="2208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40" name="Google Shape;140;p19"/>
          <p:cNvSpPr txBox="1"/>
          <p:nvPr>
            <p:ph idx="8" type="body"/>
          </p:nvPr>
        </p:nvSpPr>
        <p:spPr>
          <a:xfrm>
            <a:off x="4648201" y="4265990"/>
            <a:ext cx="22083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41" name="Google Shape;141;p19"/>
          <p:cNvSpPr txBox="1"/>
          <p:nvPr>
            <p:ph idx="9" type="body"/>
          </p:nvPr>
        </p:nvSpPr>
        <p:spPr>
          <a:xfrm>
            <a:off x="4648201" y="4437892"/>
            <a:ext cx="22083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-up Image">
  <p:cSld name="3-up Image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/>
          <p:nvPr>
            <p:ph idx="2" type="pic"/>
          </p:nvPr>
        </p:nvSpPr>
        <p:spPr>
          <a:xfrm>
            <a:off x="6037118" y="1212453"/>
            <a:ext cx="2697600" cy="30051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p20"/>
          <p:cNvSpPr/>
          <p:nvPr>
            <p:ph idx="3" type="pic"/>
          </p:nvPr>
        </p:nvSpPr>
        <p:spPr>
          <a:xfrm>
            <a:off x="3223260" y="1212453"/>
            <a:ext cx="2697600" cy="30051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p20"/>
          <p:cNvSpPr/>
          <p:nvPr>
            <p:ph idx="4" type="pic"/>
          </p:nvPr>
        </p:nvSpPr>
        <p:spPr>
          <a:xfrm>
            <a:off x="409401" y="1212453"/>
            <a:ext cx="2697600" cy="30051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p20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sz="1800" cap="none"/>
            </a:lvl1pPr>
            <a:lvl2pPr lvl="1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147" name="Google Shape;147;p20"/>
          <p:cNvSpPr txBox="1"/>
          <p:nvPr>
            <p:ph idx="1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48" name="Google Shape;148;p20"/>
          <p:cNvSpPr txBox="1"/>
          <p:nvPr>
            <p:ph idx="5" type="body"/>
          </p:nvPr>
        </p:nvSpPr>
        <p:spPr>
          <a:xfrm>
            <a:off x="413278" y="4265990"/>
            <a:ext cx="2697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49" name="Google Shape;149;p20"/>
          <p:cNvSpPr txBox="1"/>
          <p:nvPr>
            <p:ph idx="6" type="body"/>
          </p:nvPr>
        </p:nvSpPr>
        <p:spPr>
          <a:xfrm>
            <a:off x="413278" y="4437892"/>
            <a:ext cx="2697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50" name="Google Shape;150;p20"/>
          <p:cNvSpPr txBox="1"/>
          <p:nvPr>
            <p:ph idx="7" type="body"/>
          </p:nvPr>
        </p:nvSpPr>
        <p:spPr>
          <a:xfrm>
            <a:off x="3223260" y="4265990"/>
            <a:ext cx="2697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51" name="Google Shape;151;p20"/>
          <p:cNvSpPr txBox="1"/>
          <p:nvPr>
            <p:ph idx="8" type="body"/>
          </p:nvPr>
        </p:nvSpPr>
        <p:spPr>
          <a:xfrm>
            <a:off x="3223260" y="4437892"/>
            <a:ext cx="2697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52" name="Google Shape;152;p20"/>
          <p:cNvSpPr txBox="1"/>
          <p:nvPr>
            <p:ph idx="9" type="body"/>
          </p:nvPr>
        </p:nvSpPr>
        <p:spPr>
          <a:xfrm>
            <a:off x="6033243" y="4265990"/>
            <a:ext cx="2697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53" name="Google Shape;153;p20"/>
          <p:cNvSpPr txBox="1"/>
          <p:nvPr>
            <p:ph idx="13" type="body"/>
          </p:nvPr>
        </p:nvSpPr>
        <p:spPr>
          <a:xfrm>
            <a:off x="6033243" y="4437892"/>
            <a:ext cx="2697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-up Image">
  <p:cSld name="4-up Image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1"/>
          <p:cNvSpPr/>
          <p:nvPr>
            <p:ph idx="2" type="pic"/>
          </p:nvPr>
        </p:nvSpPr>
        <p:spPr>
          <a:xfrm>
            <a:off x="4630189" y="1212453"/>
            <a:ext cx="1995600" cy="30051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p21"/>
          <p:cNvSpPr/>
          <p:nvPr>
            <p:ph idx="3" type="pic"/>
          </p:nvPr>
        </p:nvSpPr>
        <p:spPr>
          <a:xfrm>
            <a:off x="2518063" y="1212453"/>
            <a:ext cx="1995600" cy="30051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21"/>
          <p:cNvSpPr/>
          <p:nvPr>
            <p:ph idx="4" type="pic"/>
          </p:nvPr>
        </p:nvSpPr>
        <p:spPr>
          <a:xfrm>
            <a:off x="409401" y="1212453"/>
            <a:ext cx="1992300" cy="30051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p21"/>
          <p:cNvSpPr/>
          <p:nvPr>
            <p:ph idx="5" type="pic"/>
          </p:nvPr>
        </p:nvSpPr>
        <p:spPr>
          <a:xfrm>
            <a:off x="6742315" y="1212453"/>
            <a:ext cx="1992300" cy="30051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21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sz="1800" cap="none"/>
            </a:lvl1pPr>
            <a:lvl2pPr lvl="1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160" name="Google Shape;160;p21"/>
          <p:cNvSpPr txBox="1"/>
          <p:nvPr>
            <p:ph idx="1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61" name="Google Shape;161;p21"/>
          <p:cNvSpPr txBox="1"/>
          <p:nvPr>
            <p:ph idx="6" type="body"/>
          </p:nvPr>
        </p:nvSpPr>
        <p:spPr>
          <a:xfrm>
            <a:off x="2521833" y="4265990"/>
            <a:ext cx="1992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62" name="Google Shape;162;p21"/>
          <p:cNvSpPr txBox="1"/>
          <p:nvPr>
            <p:ph idx="7" type="body"/>
          </p:nvPr>
        </p:nvSpPr>
        <p:spPr>
          <a:xfrm>
            <a:off x="407632" y="4265990"/>
            <a:ext cx="1986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63" name="Google Shape;163;p21"/>
          <p:cNvSpPr txBox="1"/>
          <p:nvPr>
            <p:ph idx="8" type="body"/>
          </p:nvPr>
        </p:nvSpPr>
        <p:spPr>
          <a:xfrm>
            <a:off x="2521833" y="4437892"/>
            <a:ext cx="1992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64" name="Google Shape;164;p21"/>
          <p:cNvSpPr txBox="1"/>
          <p:nvPr>
            <p:ph idx="9" type="body"/>
          </p:nvPr>
        </p:nvSpPr>
        <p:spPr>
          <a:xfrm>
            <a:off x="407632" y="4437892"/>
            <a:ext cx="1986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65" name="Google Shape;165;p21"/>
          <p:cNvSpPr txBox="1"/>
          <p:nvPr>
            <p:ph idx="13" type="body"/>
          </p:nvPr>
        </p:nvSpPr>
        <p:spPr>
          <a:xfrm>
            <a:off x="4631882" y="4265990"/>
            <a:ext cx="1986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66" name="Google Shape;166;p21"/>
          <p:cNvSpPr txBox="1"/>
          <p:nvPr>
            <p:ph idx="14" type="body"/>
          </p:nvPr>
        </p:nvSpPr>
        <p:spPr>
          <a:xfrm>
            <a:off x="4631882" y="4437892"/>
            <a:ext cx="1986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67" name="Google Shape;167;p21"/>
          <p:cNvSpPr txBox="1"/>
          <p:nvPr>
            <p:ph idx="15" type="body"/>
          </p:nvPr>
        </p:nvSpPr>
        <p:spPr>
          <a:xfrm>
            <a:off x="6744009" y="4265990"/>
            <a:ext cx="19869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68" name="Google Shape;168;p21"/>
          <p:cNvSpPr txBox="1"/>
          <p:nvPr>
            <p:ph idx="16" type="body"/>
          </p:nvPr>
        </p:nvSpPr>
        <p:spPr>
          <a:xfrm>
            <a:off x="6744009" y="4437892"/>
            <a:ext cx="19869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-up Image">
  <p:cSld name="5-up Image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2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sz="1800" cap="none"/>
            </a:lvl1pPr>
            <a:lvl2pPr lvl="1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171" name="Google Shape;171;p22"/>
          <p:cNvSpPr txBox="1"/>
          <p:nvPr>
            <p:ph idx="1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72" name="Google Shape;172;p22"/>
          <p:cNvSpPr/>
          <p:nvPr>
            <p:ph idx="2" type="pic"/>
          </p:nvPr>
        </p:nvSpPr>
        <p:spPr>
          <a:xfrm>
            <a:off x="3222848" y="1212454"/>
            <a:ext cx="26976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p22"/>
          <p:cNvSpPr/>
          <p:nvPr>
            <p:ph idx="3" type="pic"/>
          </p:nvPr>
        </p:nvSpPr>
        <p:spPr>
          <a:xfrm>
            <a:off x="411396" y="1212454"/>
            <a:ext cx="26976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p22"/>
          <p:cNvSpPr/>
          <p:nvPr>
            <p:ph idx="4" type="pic"/>
          </p:nvPr>
        </p:nvSpPr>
        <p:spPr>
          <a:xfrm>
            <a:off x="6037118" y="1212454"/>
            <a:ext cx="26976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22"/>
          <p:cNvSpPr txBox="1"/>
          <p:nvPr>
            <p:ph idx="5" type="body"/>
          </p:nvPr>
        </p:nvSpPr>
        <p:spPr>
          <a:xfrm>
            <a:off x="414211" y="2495472"/>
            <a:ext cx="2694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76" name="Google Shape;176;p22"/>
          <p:cNvSpPr txBox="1"/>
          <p:nvPr>
            <p:ph idx="6" type="body"/>
          </p:nvPr>
        </p:nvSpPr>
        <p:spPr>
          <a:xfrm>
            <a:off x="414211" y="2667373"/>
            <a:ext cx="2694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77" name="Google Shape;177;p22"/>
          <p:cNvSpPr txBox="1"/>
          <p:nvPr>
            <p:ph idx="7" type="body"/>
          </p:nvPr>
        </p:nvSpPr>
        <p:spPr>
          <a:xfrm>
            <a:off x="3223587" y="2495472"/>
            <a:ext cx="2694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78" name="Google Shape;178;p22"/>
          <p:cNvSpPr txBox="1"/>
          <p:nvPr>
            <p:ph idx="8" type="body"/>
          </p:nvPr>
        </p:nvSpPr>
        <p:spPr>
          <a:xfrm>
            <a:off x="3223587" y="2667373"/>
            <a:ext cx="2694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79" name="Google Shape;179;p22"/>
          <p:cNvSpPr txBox="1"/>
          <p:nvPr>
            <p:ph idx="9" type="body"/>
          </p:nvPr>
        </p:nvSpPr>
        <p:spPr>
          <a:xfrm>
            <a:off x="6037829" y="2495472"/>
            <a:ext cx="26949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80" name="Google Shape;180;p22"/>
          <p:cNvSpPr txBox="1"/>
          <p:nvPr>
            <p:ph idx="13" type="body"/>
          </p:nvPr>
        </p:nvSpPr>
        <p:spPr>
          <a:xfrm>
            <a:off x="6037829" y="2667373"/>
            <a:ext cx="26949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81" name="Google Shape;181;p22"/>
          <p:cNvSpPr/>
          <p:nvPr>
            <p:ph idx="14" type="pic"/>
          </p:nvPr>
        </p:nvSpPr>
        <p:spPr>
          <a:xfrm>
            <a:off x="4630189" y="2982972"/>
            <a:ext cx="26976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22"/>
          <p:cNvSpPr/>
          <p:nvPr>
            <p:ph idx="15" type="pic"/>
          </p:nvPr>
        </p:nvSpPr>
        <p:spPr>
          <a:xfrm>
            <a:off x="1816330" y="2982972"/>
            <a:ext cx="26976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22"/>
          <p:cNvSpPr txBox="1"/>
          <p:nvPr>
            <p:ph idx="16" type="body"/>
          </p:nvPr>
        </p:nvSpPr>
        <p:spPr>
          <a:xfrm>
            <a:off x="1819147" y="4265990"/>
            <a:ext cx="2694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84" name="Google Shape;184;p22"/>
          <p:cNvSpPr txBox="1"/>
          <p:nvPr>
            <p:ph idx="17" type="body"/>
          </p:nvPr>
        </p:nvSpPr>
        <p:spPr>
          <a:xfrm>
            <a:off x="1819147" y="4437892"/>
            <a:ext cx="2694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85" name="Google Shape;185;p22"/>
          <p:cNvSpPr txBox="1"/>
          <p:nvPr>
            <p:ph idx="18" type="body"/>
          </p:nvPr>
        </p:nvSpPr>
        <p:spPr>
          <a:xfrm>
            <a:off x="4633388" y="4265990"/>
            <a:ext cx="26949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86" name="Google Shape;186;p22"/>
          <p:cNvSpPr txBox="1"/>
          <p:nvPr>
            <p:ph idx="19" type="body"/>
          </p:nvPr>
        </p:nvSpPr>
        <p:spPr>
          <a:xfrm>
            <a:off x="4633388" y="4437892"/>
            <a:ext cx="26949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-up Image">
  <p:cSld name="6-up Image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3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sz="1800" cap="none"/>
            </a:lvl1pPr>
            <a:lvl2pPr lvl="1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189" name="Google Shape;189;p23"/>
          <p:cNvSpPr txBox="1"/>
          <p:nvPr>
            <p:ph idx="1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90" name="Google Shape;190;p23"/>
          <p:cNvSpPr/>
          <p:nvPr>
            <p:ph idx="2" type="pic"/>
          </p:nvPr>
        </p:nvSpPr>
        <p:spPr>
          <a:xfrm>
            <a:off x="3222848" y="1212454"/>
            <a:ext cx="26976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23"/>
          <p:cNvSpPr/>
          <p:nvPr>
            <p:ph idx="3" type="pic"/>
          </p:nvPr>
        </p:nvSpPr>
        <p:spPr>
          <a:xfrm>
            <a:off x="411396" y="1212454"/>
            <a:ext cx="26976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p23"/>
          <p:cNvSpPr/>
          <p:nvPr>
            <p:ph idx="4" type="pic"/>
          </p:nvPr>
        </p:nvSpPr>
        <p:spPr>
          <a:xfrm>
            <a:off x="6037118" y="1212454"/>
            <a:ext cx="26976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23"/>
          <p:cNvSpPr txBox="1"/>
          <p:nvPr>
            <p:ph idx="5" type="body"/>
          </p:nvPr>
        </p:nvSpPr>
        <p:spPr>
          <a:xfrm>
            <a:off x="414211" y="2495472"/>
            <a:ext cx="2694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94" name="Google Shape;194;p23"/>
          <p:cNvSpPr txBox="1"/>
          <p:nvPr>
            <p:ph idx="6" type="body"/>
          </p:nvPr>
        </p:nvSpPr>
        <p:spPr>
          <a:xfrm>
            <a:off x="414211" y="2667373"/>
            <a:ext cx="2694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95" name="Google Shape;195;p23"/>
          <p:cNvSpPr txBox="1"/>
          <p:nvPr>
            <p:ph idx="7" type="body"/>
          </p:nvPr>
        </p:nvSpPr>
        <p:spPr>
          <a:xfrm>
            <a:off x="3223587" y="2495472"/>
            <a:ext cx="2694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96" name="Google Shape;196;p23"/>
          <p:cNvSpPr txBox="1"/>
          <p:nvPr>
            <p:ph idx="8" type="body"/>
          </p:nvPr>
        </p:nvSpPr>
        <p:spPr>
          <a:xfrm>
            <a:off x="3223587" y="2667373"/>
            <a:ext cx="2694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97" name="Google Shape;197;p23"/>
          <p:cNvSpPr txBox="1"/>
          <p:nvPr>
            <p:ph idx="9" type="body"/>
          </p:nvPr>
        </p:nvSpPr>
        <p:spPr>
          <a:xfrm>
            <a:off x="6037829" y="2495472"/>
            <a:ext cx="26949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98" name="Google Shape;198;p23"/>
          <p:cNvSpPr txBox="1"/>
          <p:nvPr>
            <p:ph idx="13" type="body"/>
          </p:nvPr>
        </p:nvSpPr>
        <p:spPr>
          <a:xfrm>
            <a:off x="6037829" y="2667373"/>
            <a:ext cx="26949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199" name="Google Shape;199;p23"/>
          <p:cNvSpPr/>
          <p:nvPr>
            <p:ph idx="14" type="pic"/>
          </p:nvPr>
        </p:nvSpPr>
        <p:spPr>
          <a:xfrm>
            <a:off x="3225663" y="2982972"/>
            <a:ext cx="26976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p23"/>
          <p:cNvSpPr/>
          <p:nvPr>
            <p:ph idx="15" type="pic"/>
          </p:nvPr>
        </p:nvSpPr>
        <p:spPr>
          <a:xfrm>
            <a:off x="414211" y="2982972"/>
            <a:ext cx="26976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23"/>
          <p:cNvSpPr/>
          <p:nvPr>
            <p:ph idx="16" type="pic"/>
          </p:nvPr>
        </p:nvSpPr>
        <p:spPr>
          <a:xfrm>
            <a:off x="6039933" y="2982972"/>
            <a:ext cx="26976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23"/>
          <p:cNvSpPr txBox="1"/>
          <p:nvPr>
            <p:ph idx="17" type="body"/>
          </p:nvPr>
        </p:nvSpPr>
        <p:spPr>
          <a:xfrm>
            <a:off x="417026" y="4265990"/>
            <a:ext cx="2694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03" name="Google Shape;203;p23"/>
          <p:cNvSpPr txBox="1"/>
          <p:nvPr>
            <p:ph idx="18" type="body"/>
          </p:nvPr>
        </p:nvSpPr>
        <p:spPr>
          <a:xfrm>
            <a:off x="417026" y="4437892"/>
            <a:ext cx="2694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04" name="Google Shape;204;p23"/>
          <p:cNvSpPr txBox="1"/>
          <p:nvPr>
            <p:ph idx="19" type="body"/>
          </p:nvPr>
        </p:nvSpPr>
        <p:spPr>
          <a:xfrm>
            <a:off x="3226402" y="4265990"/>
            <a:ext cx="2694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05" name="Google Shape;205;p23"/>
          <p:cNvSpPr txBox="1"/>
          <p:nvPr>
            <p:ph idx="20" type="body"/>
          </p:nvPr>
        </p:nvSpPr>
        <p:spPr>
          <a:xfrm>
            <a:off x="3226402" y="4437892"/>
            <a:ext cx="2694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06" name="Google Shape;206;p23"/>
          <p:cNvSpPr txBox="1"/>
          <p:nvPr>
            <p:ph idx="21" type="body"/>
          </p:nvPr>
        </p:nvSpPr>
        <p:spPr>
          <a:xfrm>
            <a:off x="6040644" y="4265990"/>
            <a:ext cx="26949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07" name="Google Shape;207;p23"/>
          <p:cNvSpPr txBox="1"/>
          <p:nvPr>
            <p:ph idx="22" type="body"/>
          </p:nvPr>
        </p:nvSpPr>
        <p:spPr>
          <a:xfrm>
            <a:off x="6040644" y="4437892"/>
            <a:ext cx="26949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-up Image">
  <p:cSld name="7-up Image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4"/>
          <p:cNvSpPr txBox="1"/>
          <p:nvPr>
            <p:ph idx="1" type="body"/>
          </p:nvPr>
        </p:nvSpPr>
        <p:spPr>
          <a:xfrm>
            <a:off x="3583768" y="4264781"/>
            <a:ext cx="19887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10" name="Google Shape;210;p24"/>
          <p:cNvSpPr txBox="1"/>
          <p:nvPr>
            <p:ph idx="2" type="body"/>
          </p:nvPr>
        </p:nvSpPr>
        <p:spPr>
          <a:xfrm>
            <a:off x="1471643" y="4264781"/>
            <a:ext cx="1992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11" name="Google Shape;211;p24"/>
          <p:cNvSpPr txBox="1"/>
          <p:nvPr>
            <p:ph idx="3" type="body"/>
          </p:nvPr>
        </p:nvSpPr>
        <p:spPr>
          <a:xfrm>
            <a:off x="3583768" y="4431764"/>
            <a:ext cx="19887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12" name="Google Shape;212;p24"/>
          <p:cNvSpPr txBox="1"/>
          <p:nvPr>
            <p:ph idx="4" type="body"/>
          </p:nvPr>
        </p:nvSpPr>
        <p:spPr>
          <a:xfrm>
            <a:off x="1471643" y="4431764"/>
            <a:ext cx="1992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13" name="Google Shape;213;p24"/>
          <p:cNvSpPr/>
          <p:nvPr>
            <p:ph idx="5" type="pic"/>
          </p:nvPr>
        </p:nvSpPr>
        <p:spPr>
          <a:xfrm>
            <a:off x="1471643" y="2981549"/>
            <a:ext cx="19887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24"/>
          <p:cNvSpPr/>
          <p:nvPr>
            <p:ph idx="6" type="pic"/>
          </p:nvPr>
        </p:nvSpPr>
        <p:spPr>
          <a:xfrm>
            <a:off x="3583768" y="2981549"/>
            <a:ext cx="19887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p24"/>
          <p:cNvSpPr/>
          <p:nvPr>
            <p:ph idx="7" type="pic"/>
          </p:nvPr>
        </p:nvSpPr>
        <p:spPr>
          <a:xfrm>
            <a:off x="5695894" y="2981549"/>
            <a:ext cx="19887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24"/>
          <p:cNvSpPr txBox="1"/>
          <p:nvPr>
            <p:ph idx="8" type="body"/>
          </p:nvPr>
        </p:nvSpPr>
        <p:spPr>
          <a:xfrm>
            <a:off x="5695894" y="4264781"/>
            <a:ext cx="19878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17" name="Google Shape;217;p24"/>
          <p:cNvSpPr txBox="1"/>
          <p:nvPr>
            <p:ph idx="9" type="body"/>
          </p:nvPr>
        </p:nvSpPr>
        <p:spPr>
          <a:xfrm>
            <a:off x="5695894" y="4431764"/>
            <a:ext cx="19878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18" name="Google Shape;218;p24"/>
          <p:cNvSpPr/>
          <p:nvPr>
            <p:ph idx="13" type="pic"/>
          </p:nvPr>
        </p:nvSpPr>
        <p:spPr>
          <a:xfrm>
            <a:off x="4633653" y="1212454"/>
            <a:ext cx="19887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p24"/>
          <p:cNvSpPr/>
          <p:nvPr>
            <p:ph idx="14" type="pic"/>
          </p:nvPr>
        </p:nvSpPr>
        <p:spPr>
          <a:xfrm>
            <a:off x="2521527" y="1212454"/>
            <a:ext cx="19887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" name="Google Shape;220;p24"/>
          <p:cNvSpPr/>
          <p:nvPr>
            <p:ph idx="15" type="pic"/>
          </p:nvPr>
        </p:nvSpPr>
        <p:spPr>
          <a:xfrm>
            <a:off x="409401" y="1212454"/>
            <a:ext cx="19887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24"/>
          <p:cNvSpPr/>
          <p:nvPr>
            <p:ph idx="16" type="pic"/>
          </p:nvPr>
        </p:nvSpPr>
        <p:spPr>
          <a:xfrm>
            <a:off x="6745778" y="1212454"/>
            <a:ext cx="19887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2" name="Google Shape;222;p24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sz="1800" cap="none"/>
            </a:lvl1pPr>
            <a:lvl2pPr lvl="1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223" name="Google Shape;223;p24"/>
          <p:cNvSpPr txBox="1"/>
          <p:nvPr>
            <p:ph idx="17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24" name="Google Shape;224;p24"/>
          <p:cNvSpPr txBox="1"/>
          <p:nvPr>
            <p:ph idx="18" type="body"/>
          </p:nvPr>
        </p:nvSpPr>
        <p:spPr>
          <a:xfrm>
            <a:off x="2523602" y="2495472"/>
            <a:ext cx="1986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25" name="Google Shape;225;p24"/>
          <p:cNvSpPr txBox="1"/>
          <p:nvPr>
            <p:ph idx="19" type="body"/>
          </p:nvPr>
        </p:nvSpPr>
        <p:spPr>
          <a:xfrm>
            <a:off x="409401" y="2495472"/>
            <a:ext cx="1986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26" name="Google Shape;226;p24"/>
          <p:cNvSpPr txBox="1"/>
          <p:nvPr>
            <p:ph idx="20" type="body"/>
          </p:nvPr>
        </p:nvSpPr>
        <p:spPr>
          <a:xfrm>
            <a:off x="2523602" y="2667373"/>
            <a:ext cx="1986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27" name="Google Shape;227;p24"/>
          <p:cNvSpPr txBox="1"/>
          <p:nvPr>
            <p:ph idx="21" type="body"/>
          </p:nvPr>
        </p:nvSpPr>
        <p:spPr>
          <a:xfrm>
            <a:off x="409401" y="2667373"/>
            <a:ext cx="1986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28" name="Google Shape;228;p24"/>
          <p:cNvSpPr txBox="1"/>
          <p:nvPr>
            <p:ph idx="22" type="body"/>
          </p:nvPr>
        </p:nvSpPr>
        <p:spPr>
          <a:xfrm>
            <a:off x="4633651" y="2495472"/>
            <a:ext cx="1986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29" name="Google Shape;229;p24"/>
          <p:cNvSpPr txBox="1"/>
          <p:nvPr>
            <p:ph idx="23" type="body"/>
          </p:nvPr>
        </p:nvSpPr>
        <p:spPr>
          <a:xfrm>
            <a:off x="4633651" y="2667373"/>
            <a:ext cx="1986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30" name="Google Shape;230;p24"/>
          <p:cNvSpPr txBox="1"/>
          <p:nvPr>
            <p:ph idx="24" type="body"/>
          </p:nvPr>
        </p:nvSpPr>
        <p:spPr>
          <a:xfrm>
            <a:off x="6745778" y="2495472"/>
            <a:ext cx="19869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31" name="Google Shape;231;p24"/>
          <p:cNvSpPr txBox="1"/>
          <p:nvPr>
            <p:ph idx="25" type="body"/>
          </p:nvPr>
        </p:nvSpPr>
        <p:spPr>
          <a:xfrm>
            <a:off x="6745778" y="2667373"/>
            <a:ext cx="19869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-up Image">
  <p:cSld name="8-up Image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5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sz="1800" cap="none"/>
            </a:lvl1pPr>
            <a:lvl2pPr lvl="1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234" name="Google Shape;234;p25"/>
          <p:cNvSpPr txBox="1"/>
          <p:nvPr>
            <p:ph idx="1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35" name="Google Shape;235;p25"/>
          <p:cNvSpPr/>
          <p:nvPr>
            <p:ph idx="2" type="pic"/>
          </p:nvPr>
        </p:nvSpPr>
        <p:spPr>
          <a:xfrm>
            <a:off x="409401" y="2981549"/>
            <a:ext cx="19887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p25"/>
          <p:cNvSpPr/>
          <p:nvPr>
            <p:ph idx="3" type="pic"/>
          </p:nvPr>
        </p:nvSpPr>
        <p:spPr>
          <a:xfrm>
            <a:off x="2521526" y="2981549"/>
            <a:ext cx="19887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25"/>
          <p:cNvSpPr/>
          <p:nvPr>
            <p:ph idx="4" type="pic"/>
          </p:nvPr>
        </p:nvSpPr>
        <p:spPr>
          <a:xfrm>
            <a:off x="4633652" y="2981549"/>
            <a:ext cx="19887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p25"/>
          <p:cNvSpPr/>
          <p:nvPr>
            <p:ph idx="5" type="pic"/>
          </p:nvPr>
        </p:nvSpPr>
        <p:spPr>
          <a:xfrm>
            <a:off x="4633653" y="1212454"/>
            <a:ext cx="19887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25"/>
          <p:cNvSpPr/>
          <p:nvPr>
            <p:ph idx="6" type="pic"/>
          </p:nvPr>
        </p:nvSpPr>
        <p:spPr>
          <a:xfrm>
            <a:off x="2521527" y="1212454"/>
            <a:ext cx="19887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25"/>
          <p:cNvSpPr/>
          <p:nvPr>
            <p:ph idx="7" type="pic"/>
          </p:nvPr>
        </p:nvSpPr>
        <p:spPr>
          <a:xfrm>
            <a:off x="409401" y="1212454"/>
            <a:ext cx="19887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p25"/>
          <p:cNvSpPr/>
          <p:nvPr>
            <p:ph idx="8" type="pic"/>
          </p:nvPr>
        </p:nvSpPr>
        <p:spPr>
          <a:xfrm>
            <a:off x="6745778" y="1212454"/>
            <a:ext cx="19887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p25"/>
          <p:cNvSpPr/>
          <p:nvPr>
            <p:ph idx="9" type="pic"/>
          </p:nvPr>
        </p:nvSpPr>
        <p:spPr>
          <a:xfrm>
            <a:off x="6742015" y="2981549"/>
            <a:ext cx="19887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25"/>
          <p:cNvSpPr txBox="1"/>
          <p:nvPr>
            <p:ph idx="13" type="body"/>
          </p:nvPr>
        </p:nvSpPr>
        <p:spPr>
          <a:xfrm>
            <a:off x="2523602" y="2495472"/>
            <a:ext cx="1986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44" name="Google Shape;244;p25"/>
          <p:cNvSpPr txBox="1"/>
          <p:nvPr>
            <p:ph idx="14" type="body"/>
          </p:nvPr>
        </p:nvSpPr>
        <p:spPr>
          <a:xfrm>
            <a:off x="409401" y="2495472"/>
            <a:ext cx="1986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45" name="Google Shape;245;p25"/>
          <p:cNvSpPr txBox="1"/>
          <p:nvPr>
            <p:ph idx="15" type="body"/>
          </p:nvPr>
        </p:nvSpPr>
        <p:spPr>
          <a:xfrm>
            <a:off x="2523602" y="2667373"/>
            <a:ext cx="1986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46" name="Google Shape;246;p25"/>
          <p:cNvSpPr txBox="1"/>
          <p:nvPr>
            <p:ph idx="16" type="body"/>
          </p:nvPr>
        </p:nvSpPr>
        <p:spPr>
          <a:xfrm>
            <a:off x="409401" y="2667373"/>
            <a:ext cx="1986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idx="17" type="body"/>
          </p:nvPr>
        </p:nvSpPr>
        <p:spPr>
          <a:xfrm>
            <a:off x="4633651" y="2495472"/>
            <a:ext cx="1986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idx="18" type="body"/>
          </p:nvPr>
        </p:nvSpPr>
        <p:spPr>
          <a:xfrm>
            <a:off x="4633651" y="2667373"/>
            <a:ext cx="1986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idx="19" type="body"/>
          </p:nvPr>
        </p:nvSpPr>
        <p:spPr>
          <a:xfrm>
            <a:off x="6745778" y="2495472"/>
            <a:ext cx="19869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50" name="Google Shape;250;p25"/>
          <p:cNvSpPr txBox="1"/>
          <p:nvPr>
            <p:ph idx="20" type="body"/>
          </p:nvPr>
        </p:nvSpPr>
        <p:spPr>
          <a:xfrm>
            <a:off x="6745778" y="2667373"/>
            <a:ext cx="19869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51" name="Google Shape;251;p25"/>
          <p:cNvSpPr txBox="1"/>
          <p:nvPr>
            <p:ph idx="21" type="body"/>
          </p:nvPr>
        </p:nvSpPr>
        <p:spPr>
          <a:xfrm>
            <a:off x="2521833" y="4264781"/>
            <a:ext cx="1986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52" name="Google Shape;252;p25"/>
          <p:cNvSpPr txBox="1"/>
          <p:nvPr>
            <p:ph idx="22" type="body"/>
          </p:nvPr>
        </p:nvSpPr>
        <p:spPr>
          <a:xfrm>
            <a:off x="407632" y="4264781"/>
            <a:ext cx="1986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53" name="Google Shape;253;p25"/>
          <p:cNvSpPr txBox="1"/>
          <p:nvPr>
            <p:ph idx="23" type="body"/>
          </p:nvPr>
        </p:nvSpPr>
        <p:spPr>
          <a:xfrm>
            <a:off x="2521833" y="4436682"/>
            <a:ext cx="1986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54" name="Google Shape;254;p25"/>
          <p:cNvSpPr txBox="1"/>
          <p:nvPr>
            <p:ph idx="24" type="body"/>
          </p:nvPr>
        </p:nvSpPr>
        <p:spPr>
          <a:xfrm>
            <a:off x="407632" y="4436682"/>
            <a:ext cx="1986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55" name="Google Shape;255;p25"/>
          <p:cNvSpPr txBox="1"/>
          <p:nvPr>
            <p:ph idx="25" type="body"/>
          </p:nvPr>
        </p:nvSpPr>
        <p:spPr>
          <a:xfrm>
            <a:off x="4631882" y="4264781"/>
            <a:ext cx="1986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56" name="Google Shape;256;p25"/>
          <p:cNvSpPr txBox="1"/>
          <p:nvPr>
            <p:ph idx="26" type="body"/>
          </p:nvPr>
        </p:nvSpPr>
        <p:spPr>
          <a:xfrm>
            <a:off x="4631882" y="4436682"/>
            <a:ext cx="1986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57" name="Google Shape;257;p25"/>
          <p:cNvSpPr txBox="1"/>
          <p:nvPr>
            <p:ph idx="27" type="body"/>
          </p:nvPr>
        </p:nvSpPr>
        <p:spPr>
          <a:xfrm>
            <a:off x="6744009" y="4264781"/>
            <a:ext cx="19869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58" name="Google Shape;258;p25"/>
          <p:cNvSpPr txBox="1"/>
          <p:nvPr>
            <p:ph idx="28" type="body"/>
          </p:nvPr>
        </p:nvSpPr>
        <p:spPr>
          <a:xfrm>
            <a:off x="6744009" y="4436682"/>
            <a:ext cx="19869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-up Image">
  <p:cSld name="9-up Image"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 txBox="1"/>
          <p:nvPr>
            <p:ph idx="1" type="body"/>
          </p:nvPr>
        </p:nvSpPr>
        <p:spPr>
          <a:xfrm>
            <a:off x="2945528" y="4264781"/>
            <a:ext cx="15654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61" name="Google Shape;261;p26"/>
          <p:cNvSpPr txBox="1"/>
          <p:nvPr>
            <p:ph idx="2" type="body"/>
          </p:nvPr>
        </p:nvSpPr>
        <p:spPr>
          <a:xfrm>
            <a:off x="1259355" y="4264781"/>
            <a:ext cx="1563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idx="3" type="body"/>
          </p:nvPr>
        </p:nvSpPr>
        <p:spPr>
          <a:xfrm>
            <a:off x="2945528" y="4431764"/>
            <a:ext cx="15654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63" name="Google Shape;263;p26"/>
          <p:cNvSpPr txBox="1"/>
          <p:nvPr>
            <p:ph idx="4" type="body"/>
          </p:nvPr>
        </p:nvSpPr>
        <p:spPr>
          <a:xfrm>
            <a:off x="1259355" y="4431764"/>
            <a:ext cx="1563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64" name="Google Shape;264;p26"/>
          <p:cNvSpPr/>
          <p:nvPr>
            <p:ph idx="5" type="pic"/>
          </p:nvPr>
        </p:nvSpPr>
        <p:spPr>
          <a:xfrm>
            <a:off x="1255294" y="2981549"/>
            <a:ext cx="15660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5" name="Google Shape;265;p26"/>
          <p:cNvSpPr/>
          <p:nvPr>
            <p:ph idx="6" type="pic"/>
          </p:nvPr>
        </p:nvSpPr>
        <p:spPr>
          <a:xfrm>
            <a:off x="2944929" y="2981549"/>
            <a:ext cx="15660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6" name="Google Shape;266;p26"/>
          <p:cNvSpPr/>
          <p:nvPr>
            <p:ph idx="7" type="pic"/>
          </p:nvPr>
        </p:nvSpPr>
        <p:spPr>
          <a:xfrm>
            <a:off x="6321539" y="2981549"/>
            <a:ext cx="15660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p26"/>
          <p:cNvSpPr txBox="1"/>
          <p:nvPr>
            <p:ph idx="8" type="body"/>
          </p:nvPr>
        </p:nvSpPr>
        <p:spPr>
          <a:xfrm>
            <a:off x="4633102" y="4264781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68" name="Google Shape;268;p26"/>
          <p:cNvSpPr txBox="1"/>
          <p:nvPr>
            <p:ph idx="9" type="body"/>
          </p:nvPr>
        </p:nvSpPr>
        <p:spPr>
          <a:xfrm>
            <a:off x="4633102" y="4431764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69" name="Google Shape;269;p26"/>
          <p:cNvSpPr/>
          <p:nvPr>
            <p:ph idx="13" type="pic"/>
          </p:nvPr>
        </p:nvSpPr>
        <p:spPr>
          <a:xfrm>
            <a:off x="3788015" y="1212210"/>
            <a:ext cx="15660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" name="Google Shape;270;p26"/>
          <p:cNvSpPr/>
          <p:nvPr>
            <p:ph idx="14" type="pic"/>
          </p:nvPr>
        </p:nvSpPr>
        <p:spPr>
          <a:xfrm>
            <a:off x="2098708" y="1212210"/>
            <a:ext cx="15660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p26"/>
          <p:cNvSpPr/>
          <p:nvPr>
            <p:ph idx="15" type="pic"/>
          </p:nvPr>
        </p:nvSpPr>
        <p:spPr>
          <a:xfrm>
            <a:off x="409401" y="1212210"/>
            <a:ext cx="15660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p26"/>
          <p:cNvSpPr/>
          <p:nvPr>
            <p:ph idx="16" type="pic"/>
          </p:nvPr>
        </p:nvSpPr>
        <p:spPr>
          <a:xfrm>
            <a:off x="5477322" y="1212210"/>
            <a:ext cx="15660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3" name="Google Shape;273;p26"/>
          <p:cNvSpPr/>
          <p:nvPr>
            <p:ph idx="17" type="pic"/>
          </p:nvPr>
        </p:nvSpPr>
        <p:spPr>
          <a:xfrm>
            <a:off x="7166629" y="1212210"/>
            <a:ext cx="15660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4" name="Google Shape;274;p26"/>
          <p:cNvSpPr/>
          <p:nvPr>
            <p:ph idx="18" type="pic"/>
          </p:nvPr>
        </p:nvSpPr>
        <p:spPr>
          <a:xfrm>
            <a:off x="4631905" y="2981549"/>
            <a:ext cx="15660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p26"/>
          <p:cNvSpPr txBox="1"/>
          <p:nvPr>
            <p:ph idx="19" type="body"/>
          </p:nvPr>
        </p:nvSpPr>
        <p:spPr>
          <a:xfrm>
            <a:off x="6326856" y="4264781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76" name="Google Shape;276;p26"/>
          <p:cNvSpPr txBox="1"/>
          <p:nvPr>
            <p:ph idx="20" type="body"/>
          </p:nvPr>
        </p:nvSpPr>
        <p:spPr>
          <a:xfrm>
            <a:off x="6326856" y="4431764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77" name="Google Shape;277;p26"/>
          <p:cNvSpPr txBox="1"/>
          <p:nvPr>
            <p:ph idx="21" type="body"/>
          </p:nvPr>
        </p:nvSpPr>
        <p:spPr>
          <a:xfrm>
            <a:off x="3785478" y="2495472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78" name="Google Shape;278;p26"/>
          <p:cNvSpPr txBox="1"/>
          <p:nvPr>
            <p:ph idx="22" type="body"/>
          </p:nvPr>
        </p:nvSpPr>
        <p:spPr>
          <a:xfrm>
            <a:off x="2097989" y="2495472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79" name="Google Shape;279;p26"/>
          <p:cNvSpPr txBox="1"/>
          <p:nvPr>
            <p:ph idx="23" type="body"/>
          </p:nvPr>
        </p:nvSpPr>
        <p:spPr>
          <a:xfrm>
            <a:off x="3785478" y="2667373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80" name="Google Shape;280;p26"/>
          <p:cNvSpPr txBox="1"/>
          <p:nvPr>
            <p:ph idx="24" type="body"/>
          </p:nvPr>
        </p:nvSpPr>
        <p:spPr>
          <a:xfrm>
            <a:off x="2097989" y="2667373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81" name="Google Shape;281;p26"/>
          <p:cNvSpPr txBox="1"/>
          <p:nvPr>
            <p:ph idx="25" type="body"/>
          </p:nvPr>
        </p:nvSpPr>
        <p:spPr>
          <a:xfrm>
            <a:off x="5475166" y="2495472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82" name="Google Shape;282;p26"/>
          <p:cNvSpPr txBox="1"/>
          <p:nvPr>
            <p:ph idx="26" type="body"/>
          </p:nvPr>
        </p:nvSpPr>
        <p:spPr>
          <a:xfrm>
            <a:off x="5475166" y="2667373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83" name="Google Shape;283;p26"/>
          <p:cNvSpPr txBox="1"/>
          <p:nvPr>
            <p:ph idx="27" type="body"/>
          </p:nvPr>
        </p:nvSpPr>
        <p:spPr>
          <a:xfrm>
            <a:off x="7166629" y="2495472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84" name="Google Shape;284;p26"/>
          <p:cNvSpPr txBox="1"/>
          <p:nvPr>
            <p:ph idx="28" type="body"/>
          </p:nvPr>
        </p:nvSpPr>
        <p:spPr>
          <a:xfrm>
            <a:off x="7166629" y="2667373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85" name="Google Shape;285;p26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sz="1800" cap="none"/>
            </a:lvl1pPr>
            <a:lvl2pPr lvl="1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286" name="Google Shape;286;p26"/>
          <p:cNvSpPr txBox="1"/>
          <p:nvPr>
            <p:ph idx="29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87" name="Google Shape;287;p26"/>
          <p:cNvSpPr txBox="1"/>
          <p:nvPr>
            <p:ph idx="30" type="body"/>
          </p:nvPr>
        </p:nvSpPr>
        <p:spPr>
          <a:xfrm>
            <a:off x="409401" y="2495472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88" name="Google Shape;288;p26"/>
          <p:cNvSpPr txBox="1"/>
          <p:nvPr>
            <p:ph idx="31" type="body"/>
          </p:nvPr>
        </p:nvSpPr>
        <p:spPr>
          <a:xfrm>
            <a:off x="409401" y="2667373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-up Image">
  <p:cSld name="10-up Image"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7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sz="1800" cap="none"/>
            </a:lvl1pPr>
            <a:lvl2pPr lvl="1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291" name="Google Shape;291;p27"/>
          <p:cNvSpPr txBox="1"/>
          <p:nvPr>
            <p:ph idx="1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92" name="Google Shape;292;p27"/>
          <p:cNvSpPr txBox="1"/>
          <p:nvPr>
            <p:ph idx="2" type="body"/>
          </p:nvPr>
        </p:nvSpPr>
        <p:spPr>
          <a:xfrm>
            <a:off x="2095574" y="4264781"/>
            <a:ext cx="15654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93" name="Google Shape;293;p27"/>
          <p:cNvSpPr txBox="1"/>
          <p:nvPr>
            <p:ph idx="3" type="body"/>
          </p:nvPr>
        </p:nvSpPr>
        <p:spPr>
          <a:xfrm>
            <a:off x="409401" y="4264781"/>
            <a:ext cx="1563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94" name="Google Shape;294;p27"/>
          <p:cNvSpPr txBox="1"/>
          <p:nvPr>
            <p:ph idx="4" type="body"/>
          </p:nvPr>
        </p:nvSpPr>
        <p:spPr>
          <a:xfrm>
            <a:off x="2095574" y="4431764"/>
            <a:ext cx="15654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95" name="Google Shape;295;p27"/>
          <p:cNvSpPr txBox="1"/>
          <p:nvPr>
            <p:ph idx="5" type="body"/>
          </p:nvPr>
        </p:nvSpPr>
        <p:spPr>
          <a:xfrm>
            <a:off x="409401" y="4431764"/>
            <a:ext cx="1563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296" name="Google Shape;296;p27"/>
          <p:cNvSpPr/>
          <p:nvPr>
            <p:ph idx="6" type="pic"/>
          </p:nvPr>
        </p:nvSpPr>
        <p:spPr>
          <a:xfrm>
            <a:off x="409401" y="2981549"/>
            <a:ext cx="15660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p27"/>
          <p:cNvSpPr/>
          <p:nvPr>
            <p:ph idx="7" type="pic"/>
          </p:nvPr>
        </p:nvSpPr>
        <p:spPr>
          <a:xfrm>
            <a:off x="2099036" y="2981549"/>
            <a:ext cx="15660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8" name="Google Shape;298;p27"/>
          <p:cNvSpPr/>
          <p:nvPr>
            <p:ph idx="8" type="pic"/>
          </p:nvPr>
        </p:nvSpPr>
        <p:spPr>
          <a:xfrm>
            <a:off x="5475647" y="2981549"/>
            <a:ext cx="15660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9" name="Google Shape;299;p27"/>
          <p:cNvSpPr txBox="1"/>
          <p:nvPr>
            <p:ph idx="9" type="body"/>
          </p:nvPr>
        </p:nvSpPr>
        <p:spPr>
          <a:xfrm>
            <a:off x="3783149" y="4264781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00" name="Google Shape;300;p27"/>
          <p:cNvSpPr txBox="1"/>
          <p:nvPr>
            <p:ph idx="13" type="body"/>
          </p:nvPr>
        </p:nvSpPr>
        <p:spPr>
          <a:xfrm>
            <a:off x="3783149" y="4431764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01" name="Google Shape;301;p27"/>
          <p:cNvSpPr/>
          <p:nvPr>
            <p:ph idx="14" type="pic"/>
          </p:nvPr>
        </p:nvSpPr>
        <p:spPr>
          <a:xfrm>
            <a:off x="3788015" y="1212210"/>
            <a:ext cx="15660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p27"/>
          <p:cNvSpPr/>
          <p:nvPr>
            <p:ph idx="15" type="pic"/>
          </p:nvPr>
        </p:nvSpPr>
        <p:spPr>
          <a:xfrm>
            <a:off x="2098708" y="1212210"/>
            <a:ext cx="15660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3" name="Google Shape;303;p27"/>
          <p:cNvSpPr/>
          <p:nvPr>
            <p:ph idx="16" type="pic"/>
          </p:nvPr>
        </p:nvSpPr>
        <p:spPr>
          <a:xfrm>
            <a:off x="409401" y="1212210"/>
            <a:ext cx="15660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4" name="Google Shape;304;p27"/>
          <p:cNvSpPr/>
          <p:nvPr>
            <p:ph idx="17" type="pic"/>
          </p:nvPr>
        </p:nvSpPr>
        <p:spPr>
          <a:xfrm>
            <a:off x="5477322" y="1212210"/>
            <a:ext cx="15660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5" name="Google Shape;305;p27"/>
          <p:cNvSpPr/>
          <p:nvPr>
            <p:ph idx="18" type="pic"/>
          </p:nvPr>
        </p:nvSpPr>
        <p:spPr>
          <a:xfrm>
            <a:off x="7166629" y="1212210"/>
            <a:ext cx="15660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6" name="Google Shape;306;p27"/>
          <p:cNvSpPr/>
          <p:nvPr>
            <p:ph idx="19" type="pic"/>
          </p:nvPr>
        </p:nvSpPr>
        <p:spPr>
          <a:xfrm>
            <a:off x="3786012" y="2981549"/>
            <a:ext cx="15660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7" name="Google Shape;307;p27"/>
          <p:cNvSpPr txBox="1"/>
          <p:nvPr>
            <p:ph idx="20" type="body"/>
          </p:nvPr>
        </p:nvSpPr>
        <p:spPr>
          <a:xfrm>
            <a:off x="5476902" y="4264781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08" name="Google Shape;308;p27"/>
          <p:cNvSpPr txBox="1"/>
          <p:nvPr>
            <p:ph idx="21" type="body"/>
          </p:nvPr>
        </p:nvSpPr>
        <p:spPr>
          <a:xfrm>
            <a:off x="5476902" y="4431764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09" name="Google Shape;309;p27"/>
          <p:cNvSpPr txBox="1"/>
          <p:nvPr>
            <p:ph idx="22" type="body"/>
          </p:nvPr>
        </p:nvSpPr>
        <p:spPr>
          <a:xfrm>
            <a:off x="3785478" y="2495472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10" name="Google Shape;310;p27"/>
          <p:cNvSpPr txBox="1"/>
          <p:nvPr>
            <p:ph idx="23" type="body"/>
          </p:nvPr>
        </p:nvSpPr>
        <p:spPr>
          <a:xfrm>
            <a:off x="2097989" y="2495472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11" name="Google Shape;311;p27"/>
          <p:cNvSpPr txBox="1"/>
          <p:nvPr>
            <p:ph idx="24" type="body"/>
          </p:nvPr>
        </p:nvSpPr>
        <p:spPr>
          <a:xfrm>
            <a:off x="3785478" y="2667373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12" name="Google Shape;312;p27"/>
          <p:cNvSpPr txBox="1"/>
          <p:nvPr>
            <p:ph idx="25" type="body"/>
          </p:nvPr>
        </p:nvSpPr>
        <p:spPr>
          <a:xfrm>
            <a:off x="2097989" y="2667373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13" name="Google Shape;313;p27"/>
          <p:cNvSpPr txBox="1"/>
          <p:nvPr>
            <p:ph idx="26" type="body"/>
          </p:nvPr>
        </p:nvSpPr>
        <p:spPr>
          <a:xfrm>
            <a:off x="5475166" y="2495472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14" name="Google Shape;314;p27"/>
          <p:cNvSpPr txBox="1"/>
          <p:nvPr>
            <p:ph idx="27" type="body"/>
          </p:nvPr>
        </p:nvSpPr>
        <p:spPr>
          <a:xfrm>
            <a:off x="5475166" y="2667373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15" name="Google Shape;315;p27"/>
          <p:cNvSpPr txBox="1"/>
          <p:nvPr>
            <p:ph idx="28" type="body"/>
          </p:nvPr>
        </p:nvSpPr>
        <p:spPr>
          <a:xfrm>
            <a:off x="7166629" y="2495472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16" name="Google Shape;316;p27"/>
          <p:cNvSpPr txBox="1"/>
          <p:nvPr>
            <p:ph idx="29" type="body"/>
          </p:nvPr>
        </p:nvSpPr>
        <p:spPr>
          <a:xfrm>
            <a:off x="7166629" y="2667373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17" name="Google Shape;317;p27"/>
          <p:cNvSpPr/>
          <p:nvPr>
            <p:ph idx="30" type="pic"/>
          </p:nvPr>
        </p:nvSpPr>
        <p:spPr>
          <a:xfrm>
            <a:off x="7165281" y="2981549"/>
            <a:ext cx="1566000" cy="12345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8" name="Google Shape;318;p27"/>
          <p:cNvSpPr txBox="1"/>
          <p:nvPr>
            <p:ph idx="31" type="body"/>
          </p:nvPr>
        </p:nvSpPr>
        <p:spPr>
          <a:xfrm>
            <a:off x="7161220" y="4275892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19" name="Google Shape;319;p27"/>
          <p:cNvSpPr txBox="1"/>
          <p:nvPr>
            <p:ph idx="32" type="body"/>
          </p:nvPr>
        </p:nvSpPr>
        <p:spPr>
          <a:xfrm>
            <a:off x="7161220" y="4447794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20" name="Google Shape;320;p27"/>
          <p:cNvSpPr txBox="1"/>
          <p:nvPr>
            <p:ph idx="33" type="body"/>
          </p:nvPr>
        </p:nvSpPr>
        <p:spPr>
          <a:xfrm>
            <a:off x="409401" y="2495472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21" name="Google Shape;321;p27"/>
          <p:cNvSpPr txBox="1"/>
          <p:nvPr>
            <p:ph idx="34" type="body"/>
          </p:nvPr>
        </p:nvSpPr>
        <p:spPr>
          <a:xfrm>
            <a:off x="409401" y="2667373"/>
            <a:ext cx="15660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Left - Text Right ">
  <p:cSld name="Image Left - Text Right "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8"/>
          <p:cNvSpPr/>
          <p:nvPr>
            <p:ph idx="2" type="pic"/>
          </p:nvPr>
        </p:nvSpPr>
        <p:spPr>
          <a:xfrm>
            <a:off x="0" y="0"/>
            <a:ext cx="4103400" cy="5143500"/>
          </a:xfrm>
          <a:prstGeom prst="rect">
            <a:avLst/>
          </a:prstGeom>
          <a:solidFill>
            <a:srgbClr val="151617">
              <a:alpha val="84706"/>
            </a:srgbClr>
          </a:solidFill>
          <a:ln>
            <a:noFill/>
          </a:ln>
        </p:spPr>
      </p:sp>
      <p:sp>
        <p:nvSpPr>
          <p:cNvPr id="324" name="Google Shape;324;p28"/>
          <p:cNvSpPr txBox="1"/>
          <p:nvPr>
            <p:ph type="title"/>
          </p:nvPr>
        </p:nvSpPr>
        <p:spPr>
          <a:xfrm>
            <a:off x="4782312" y="74609"/>
            <a:ext cx="3660000" cy="841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sz="1800" cap="none"/>
            </a:lvl1pPr>
            <a:lvl2pPr lvl="1">
              <a:spcBef>
                <a:spcPts val="20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325" name="Google Shape;325;p28"/>
          <p:cNvSpPr txBox="1"/>
          <p:nvPr>
            <p:ph idx="1" type="body"/>
          </p:nvPr>
        </p:nvSpPr>
        <p:spPr>
          <a:xfrm>
            <a:off x="4782312" y="1747048"/>
            <a:ext cx="3660000" cy="28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VIDIA Sans"/>
              <a:buChar char="•"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921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VIDIA Sans"/>
              <a:buChar char="•"/>
              <a:defRPr b="0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NVIDIA Sans"/>
              <a:buChar char="•"/>
              <a:defRPr b="0" i="0" sz="9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800"/>
              <a:buFont typeface="NVIDIA Sans"/>
              <a:buChar char="•"/>
              <a:defRPr b="0" i="0" sz="8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730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VIDIA Sans"/>
              <a:buChar char="•"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26" name="Google Shape;326;p28"/>
          <p:cNvSpPr txBox="1"/>
          <p:nvPr>
            <p:ph idx="3" type="body"/>
          </p:nvPr>
        </p:nvSpPr>
        <p:spPr>
          <a:xfrm>
            <a:off x="4782312" y="932035"/>
            <a:ext cx="36600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cxnSp>
        <p:nvCxnSpPr>
          <p:cNvPr id="327" name="Google Shape;327;p28"/>
          <p:cNvCxnSpPr/>
          <p:nvPr/>
        </p:nvCxnSpPr>
        <p:spPr>
          <a:xfrm>
            <a:off x="4103291" y="1423307"/>
            <a:ext cx="4320600" cy="0"/>
          </a:xfrm>
          <a:prstGeom prst="straightConnector1">
            <a:avLst/>
          </a:prstGeom>
          <a:noFill/>
          <a:ln cap="flat" cmpd="sng" w="317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Left - No subtitle">
  <p:cSld name="Image Left - No subtitle"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9"/>
          <p:cNvSpPr/>
          <p:nvPr>
            <p:ph idx="2" type="pic"/>
          </p:nvPr>
        </p:nvSpPr>
        <p:spPr>
          <a:xfrm>
            <a:off x="0" y="0"/>
            <a:ext cx="4103400" cy="5143500"/>
          </a:xfrm>
          <a:prstGeom prst="rect">
            <a:avLst/>
          </a:prstGeom>
          <a:solidFill>
            <a:srgbClr val="151617">
              <a:alpha val="84706"/>
            </a:srgbClr>
          </a:solidFill>
          <a:ln>
            <a:noFill/>
          </a:ln>
        </p:spPr>
      </p:sp>
      <p:sp>
        <p:nvSpPr>
          <p:cNvPr id="330" name="Google Shape;330;p29"/>
          <p:cNvSpPr txBox="1"/>
          <p:nvPr>
            <p:ph idx="1" type="body"/>
          </p:nvPr>
        </p:nvSpPr>
        <p:spPr>
          <a:xfrm>
            <a:off x="4782312" y="1747048"/>
            <a:ext cx="3660000" cy="28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VIDIA Sans"/>
              <a:buChar char="•"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921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VIDIA Sans"/>
              <a:buChar char="•"/>
              <a:defRPr b="0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NVIDIA Sans"/>
              <a:buChar char="•"/>
              <a:defRPr b="0" i="0" sz="9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800"/>
              <a:buFont typeface="NVIDIA Sans"/>
              <a:buChar char="•"/>
              <a:defRPr b="0" i="0" sz="8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730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VIDIA Sans"/>
              <a:buChar char="•"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cxnSp>
        <p:nvCxnSpPr>
          <p:cNvPr id="331" name="Google Shape;331;p29"/>
          <p:cNvCxnSpPr/>
          <p:nvPr/>
        </p:nvCxnSpPr>
        <p:spPr>
          <a:xfrm>
            <a:off x="4103291" y="1423307"/>
            <a:ext cx="4320600" cy="0"/>
          </a:xfrm>
          <a:prstGeom prst="straightConnector1">
            <a:avLst/>
          </a:prstGeom>
          <a:noFill/>
          <a:ln cap="flat" cmpd="sng" w="317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2" name="Google Shape;332;p29"/>
          <p:cNvSpPr txBox="1"/>
          <p:nvPr>
            <p:ph type="title"/>
          </p:nvPr>
        </p:nvSpPr>
        <p:spPr>
          <a:xfrm>
            <a:off x="4782312" y="304694"/>
            <a:ext cx="3660000" cy="841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sz="1800" cap="none"/>
            </a:lvl1pPr>
            <a:lvl2pPr lvl="1">
              <a:spcBef>
                <a:spcPts val="20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Left NO BULLETS - Image Right">
  <p:cSld name="Text Left NO BULLETS - Image Right"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0"/>
          <p:cNvSpPr/>
          <p:nvPr/>
        </p:nvSpPr>
        <p:spPr>
          <a:xfrm>
            <a:off x="8241030" y="4732020"/>
            <a:ext cx="903000" cy="41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1425" lIns="22850" spcFirstLastPara="1" rIns="22850" wrap="square" tIns="1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NVIDIA Sans"/>
              <a:ea typeface="NVIDIA Sans"/>
              <a:cs typeface="NVIDIA Sans"/>
              <a:sym typeface="NVIDIA Sans"/>
            </a:endParaRPr>
          </a:p>
        </p:txBody>
      </p:sp>
      <p:sp>
        <p:nvSpPr>
          <p:cNvPr id="335" name="Google Shape;335;p30"/>
          <p:cNvSpPr/>
          <p:nvPr>
            <p:ph idx="2" type="pic"/>
          </p:nvPr>
        </p:nvSpPr>
        <p:spPr>
          <a:xfrm>
            <a:off x="4105656" y="0"/>
            <a:ext cx="5038200" cy="5143500"/>
          </a:xfrm>
          <a:prstGeom prst="rect">
            <a:avLst/>
          </a:prstGeom>
          <a:solidFill>
            <a:srgbClr val="151617">
              <a:alpha val="84706"/>
            </a:srgbClr>
          </a:solidFill>
          <a:ln>
            <a:noFill/>
          </a:ln>
        </p:spPr>
      </p:sp>
      <p:sp>
        <p:nvSpPr>
          <p:cNvPr id="336" name="Google Shape;336;p30"/>
          <p:cNvSpPr txBox="1"/>
          <p:nvPr>
            <p:ph type="title"/>
          </p:nvPr>
        </p:nvSpPr>
        <p:spPr>
          <a:xfrm>
            <a:off x="649224" y="1707398"/>
            <a:ext cx="3035700" cy="841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sz="1800" cap="none"/>
            </a:lvl1pPr>
            <a:lvl2pPr lvl="1">
              <a:spcBef>
                <a:spcPts val="20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337" name="Google Shape;337;p30"/>
          <p:cNvSpPr txBox="1"/>
          <p:nvPr>
            <p:ph idx="1" type="body"/>
          </p:nvPr>
        </p:nvSpPr>
        <p:spPr>
          <a:xfrm>
            <a:off x="649224" y="2570780"/>
            <a:ext cx="30357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grpSp>
        <p:nvGrpSpPr>
          <p:cNvPr id="338" name="Google Shape;338;p30"/>
          <p:cNvGrpSpPr/>
          <p:nvPr/>
        </p:nvGrpSpPr>
        <p:grpSpPr>
          <a:xfrm>
            <a:off x="0" y="4869409"/>
            <a:ext cx="615606" cy="275967"/>
            <a:chOff x="33712838" y="19477636"/>
            <a:chExt cx="2462423" cy="1103867"/>
          </a:xfrm>
        </p:grpSpPr>
        <p:sp>
          <p:nvSpPr>
            <p:cNvPr id="339" name="Google Shape;339;p30"/>
            <p:cNvSpPr/>
            <p:nvPr/>
          </p:nvSpPr>
          <p:spPr>
            <a:xfrm>
              <a:off x="33712838" y="19691703"/>
              <a:ext cx="155400" cy="889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1425" lIns="22850" spcFirstLastPara="1" rIns="22850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endParaRPr>
            </a:p>
          </p:txBody>
        </p:sp>
        <p:pic>
          <p:nvPicPr>
            <p:cNvPr descr="Logo&#10;&#10;Description automatically generated" id="340" name="Google Shape;340;p30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34015681" y="19477636"/>
              <a:ext cx="2159580" cy="74379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Left TITLE ONLY - Image Right">
  <p:cSld name="Text Left TITLE ONLY - Image Right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1"/>
          <p:cNvSpPr/>
          <p:nvPr/>
        </p:nvSpPr>
        <p:spPr>
          <a:xfrm>
            <a:off x="8241030" y="4732020"/>
            <a:ext cx="903000" cy="41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1425" lIns="22850" spcFirstLastPara="1" rIns="22850" wrap="square" tIns="1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NVIDIA Sans"/>
              <a:ea typeface="NVIDIA Sans"/>
              <a:cs typeface="NVIDIA Sans"/>
              <a:sym typeface="NVIDIA Sans"/>
            </a:endParaRPr>
          </a:p>
        </p:txBody>
      </p:sp>
      <p:sp>
        <p:nvSpPr>
          <p:cNvPr id="343" name="Google Shape;343;p31"/>
          <p:cNvSpPr/>
          <p:nvPr>
            <p:ph idx="2" type="pic"/>
          </p:nvPr>
        </p:nvSpPr>
        <p:spPr>
          <a:xfrm>
            <a:off x="4105656" y="0"/>
            <a:ext cx="5038200" cy="5143500"/>
          </a:xfrm>
          <a:prstGeom prst="rect">
            <a:avLst/>
          </a:prstGeom>
          <a:solidFill>
            <a:srgbClr val="151617">
              <a:alpha val="84706"/>
            </a:srgbClr>
          </a:solidFill>
          <a:ln>
            <a:noFill/>
          </a:ln>
        </p:spPr>
      </p:sp>
      <p:sp>
        <p:nvSpPr>
          <p:cNvPr id="344" name="Google Shape;344;p31"/>
          <p:cNvSpPr txBox="1"/>
          <p:nvPr>
            <p:ph type="title"/>
          </p:nvPr>
        </p:nvSpPr>
        <p:spPr>
          <a:xfrm>
            <a:off x="649224" y="2151038"/>
            <a:ext cx="3045000" cy="84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425" lIns="22850" spcFirstLastPara="1" rIns="22850" wrap="square" tIns="11425">
            <a:normAutofit/>
          </a:bodyPr>
          <a:lstStyle>
            <a:lvl1pPr lv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sz="1800" cap="none"/>
            </a:lvl1pPr>
            <a:lvl2pPr lvl="1">
              <a:spcBef>
                <a:spcPts val="20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grpSp>
        <p:nvGrpSpPr>
          <p:cNvPr id="345" name="Google Shape;345;p31"/>
          <p:cNvGrpSpPr/>
          <p:nvPr/>
        </p:nvGrpSpPr>
        <p:grpSpPr>
          <a:xfrm>
            <a:off x="0" y="4869409"/>
            <a:ext cx="615606" cy="275967"/>
            <a:chOff x="33712838" y="19477636"/>
            <a:chExt cx="2462423" cy="1103867"/>
          </a:xfrm>
        </p:grpSpPr>
        <p:sp>
          <p:nvSpPr>
            <p:cNvPr id="346" name="Google Shape;346;p31"/>
            <p:cNvSpPr/>
            <p:nvPr/>
          </p:nvSpPr>
          <p:spPr>
            <a:xfrm>
              <a:off x="33712838" y="19691703"/>
              <a:ext cx="155400" cy="889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1425" lIns="22850" spcFirstLastPara="1" rIns="22850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endParaRPr>
            </a:p>
          </p:txBody>
        </p:sp>
        <p:pic>
          <p:nvPicPr>
            <p:cNvPr descr="Logo&#10;&#10;Description automatically generated" id="347" name="Google Shape;347;p31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34015681" y="19477636"/>
              <a:ext cx="2159580" cy="74379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DING">
  <p:cSld name="CODING"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2"/>
          <p:cNvSpPr/>
          <p:nvPr/>
        </p:nvSpPr>
        <p:spPr>
          <a:xfrm>
            <a:off x="8241030" y="4732020"/>
            <a:ext cx="903000" cy="41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1425" lIns="22850" spcFirstLastPara="1" rIns="22850" wrap="square" tIns="1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NVIDIA Sans"/>
              <a:ea typeface="NVIDIA Sans"/>
              <a:cs typeface="NVIDIA Sans"/>
              <a:sym typeface="NVIDIA Sans"/>
            </a:endParaRPr>
          </a:p>
        </p:txBody>
      </p:sp>
      <p:sp>
        <p:nvSpPr>
          <p:cNvPr id="350" name="Google Shape;350;p32"/>
          <p:cNvSpPr txBox="1"/>
          <p:nvPr>
            <p:ph type="title"/>
          </p:nvPr>
        </p:nvSpPr>
        <p:spPr>
          <a:xfrm>
            <a:off x="649224" y="74609"/>
            <a:ext cx="3660000" cy="841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Mono"/>
              <a:buNone/>
              <a:defRPr b="1" sz="1800" cap="none">
                <a:latin typeface="Roboto Mono"/>
                <a:ea typeface="Roboto Mono"/>
                <a:cs typeface="Roboto Mono"/>
                <a:sym typeface="Roboto Mono"/>
              </a:defRPr>
            </a:lvl1pPr>
            <a:lvl2pPr lvl="1">
              <a:spcBef>
                <a:spcPts val="20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351" name="Google Shape;351;p32"/>
          <p:cNvSpPr txBox="1"/>
          <p:nvPr>
            <p:ph idx="1" type="body"/>
          </p:nvPr>
        </p:nvSpPr>
        <p:spPr>
          <a:xfrm>
            <a:off x="649224" y="1747048"/>
            <a:ext cx="3660000" cy="28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VIDIA Sans"/>
              <a:buChar char="•"/>
              <a:defRPr b="0" i="0" sz="1100" u="none" cap="none" strike="noStrike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indent="-2921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VIDIA Sans"/>
              <a:buChar char="•"/>
              <a:defRPr b="0" i="0" sz="1000" u="none" cap="none" strike="noStrike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NVIDIA Sans"/>
              <a:buChar char="•"/>
              <a:defRPr b="0" i="0" sz="900" u="none" cap="none" strike="noStrike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800"/>
              <a:buFont typeface="NVIDIA Sans"/>
              <a:buChar char="•"/>
              <a:defRPr b="0" i="0" sz="800" u="none" cap="none" strike="noStrike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4pPr>
            <a:lvl5pPr indent="-2730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VIDIA Sans"/>
              <a:buChar char="•"/>
              <a:defRPr b="0" i="0" sz="700" u="none" cap="none" strike="noStrike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52" name="Google Shape;352;p32"/>
          <p:cNvSpPr txBox="1"/>
          <p:nvPr>
            <p:ph idx="2" type="body"/>
          </p:nvPr>
        </p:nvSpPr>
        <p:spPr>
          <a:xfrm>
            <a:off x="649224" y="932035"/>
            <a:ext cx="36600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53" name="Google Shape;353;p32"/>
          <p:cNvSpPr/>
          <p:nvPr/>
        </p:nvSpPr>
        <p:spPr>
          <a:xfrm>
            <a:off x="5040709" y="0"/>
            <a:ext cx="4103400" cy="5143500"/>
          </a:xfrm>
          <a:prstGeom prst="rect">
            <a:avLst/>
          </a:prstGeom>
          <a:solidFill>
            <a:srgbClr val="151617">
              <a:alpha val="84706"/>
            </a:srgbClr>
          </a:solidFill>
          <a:ln>
            <a:noFill/>
          </a:ln>
        </p:spPr>
        <p:txBody>
          <a:bodyPr anchorCtr="0" anchor="ctr" bIns="11425" lIns="22850" spcFirstLastPara="1" rIns="22850" wrap="square" tIns="11430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VIDIA Sans"/>
              <a:buNone/>
            </a:pPr>
            <a:r>
              <a:t/>
            </a:r>
            <a:endParaRPr sz="1500">
              <a:solidFill>
                <a:schemeClr val="accent5"/>
              </a:solidFill>
              <a:latin typeface="NVIDIA Sans"/>
              <a:ea typeface="NVIDIA Sans"/>
              <a:cs typeface="NVIDIA Sans"/>
              <a:sym typeface="NVIDIA Sans"/>
            </a:endParaRPr>
          </a:p>
        </p:txBody>
      </p:sp>
      <p:grpSp>
        <p:nvGrpSpPr>
          <p:cNvPr id="354" name="Google Shape;354;p32"/>
          <p:cNvGrpSpPr/>
          <p:nvPr/>
        </p:nvGrpSpPr>
        <p:grpSpPr>
          <a:xfrm>
            <a:off x="0" y="4869409"/>
            <a:ext cx="615606" cy="275967"/>
            <a:chOff x="33712838" y="19477636"/>
            <a:chExt cx="2462423" cy="1103867"/>
          </a:xfrm>
        </p:grpSpPr>
        <p:sp>
          <p:nvSpPr>
            <p:cNvPr id="355" name="Google Shape;355;p32"/>
            <p:cNvSpPr/>
            <p:nvPr/>
          </p:nvSpPr>
          <p:spPr>
            <a:xfrm>
              <a:off x="33712838" y="19691703"/>
              <a:ext cx="155400" cy="889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1425" lIns="22850" spcFirstLastPara="1" rIns="22850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endParaRPr>
            </a:p>
          </p:txBody>
        </p:sp>
        <p:pic>
          <p:nvPicPr>
            <p:cNvPr descr="Logo&#10;&#10;Description automatically generated" id="356" name="Google Shape;356;p32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34015681" y="19477636"/>
              <a:ext cx="2159580" cy="743794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57" name="Google Shape;357;p32"/>
          <p:cNvCxnSpPr/>
          <p:nvPr/>
        </p:nvCxnSpPr>
        <p:spPr>
          <a:xfrm>
            <a:off x="0" y="1423307"/>
            <a:ext cx="4309200" cy="0"/>
          </a:xfrm>
          <a:prstGeom prst="straightConnector1">
            <a:avLst/>
          </a:prstGeom>
          <a:noFill/>
          <a:ln cap="flat" cmpd="sng" w="317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se Case">
  <p:cSld name="Use Case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3"/>
          <p:cNvSpPr/>
          <p:nvPr/>
        </p:nvSpPr>
        <p:spPr>
          <a:xfrm>
            <a:off x="8271164" y="4738255"/>
            <a:ext cx="872700" cy="405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1425" lIns="22850" spcFirstLastPara="1" rIns="22850" wrap="square" tIns="1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NVIDIA Sans"/>
              <a:ea typeface="NVIDIA Sans"/>
              <a:cs typeface="NVIDIA Sans"/>
              <a:sym typeface="NVIDIA Sans"/>
            </a:endParaRPr>
          </a:p>
        </p:txBody>
      </p:sp>
      <p:sp>
        <p:nvSpPr>
          <p:cNvPr id="360" name="Google Shape;360;p33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51617">
              <a:alpha val="60784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bargo">
  <p:cSld name="Embargo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9E0000"/>
          </a:solidFill>
          <a:ln>
            <a:noFill/>
          </a:ln>
        </p:spPr>
        <p:txBody>
          <a:bodyPr anchorCtr="0" anchor="ctr" bIns="11425" lIns="22850" spcFirstLastPara="1" rIns="22850" wrap="square" tIns="1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>
              <a:solidFill>
                <a:schemeClr val="lt1"/>
              </a:solidFill>
              <a:latin typeface="NVIDIA Sans"/>
              <a:ea typeface="NVIDIA Sans"/>
              <a:cs typeface="NVIDIA Sans"/>
              <a:sym typeface="NVIDIA Sans"/>
            </a:endParaRPr>
          </a:p>
        </p:txBody>
      </p:sp>
      <p:sp>
        <p:nvSpPr>
          <p:cNvPr id="363" name="Google Shape;363;p34"/>
          <p:cNvSpPr txBox="1"/>
          <p:nvPr>
            <p:ph idx="1" type="body"/>
          </p:nvPr>
        </p:nvSpPr>
        <p:spPr>
          <a:xfrm>
            <a:off x="1908565" y="2693000"/>
            <a:ext cx="5683500" cy="13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NVIDIA Sans"/>
              <a:buNone/>
              <a:defRPr b="0" i="0" sz="19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NVIDIA Sans"/>
              <a:buNone/>
              <a:defRPr b="0" i="0" sz="19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None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64" name="Google Shape;364;p34"/>
          <p:cNvSpPr txBox="1"/>
          <p:nvPr>
            <p:ph type="title"/>
          </p:nvPr>
        </p:nvSpPr>
        <p:spPr>
          <a:xfrm>
            <a:off x="1908565" y="2256190"/>
            <a:ext cx="56835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VIDIA Sans Light"/>
              <a:buNone/>
              <a:defRPr b="0" sz="3000" cap="none">
                <a:solidFill>
                  <a:schemeClr val="dk1"/>
                </a:solidFill>
                <a:latin typeface="NVIDIA Sans Light"/>
                <a:ea typeface="NVIDIA Sans Light"/>
                <a:cs typeface="NVIDIA Sans Light"/>
                <a:sym typeface="NVIDIA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pic>
        <p:nvPicPr>
          <p:cNvPr descr="A close up of a logo&#10;&#10;Description automatically generated" id="365" name="Google Shape;365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98285" y="1562011"/>
            <a:ext cx="589315" cy="5893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Timeline"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green and black background&#10;&#10;Description automatically generated" id="367" name="Google Shape;367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35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sz="1800" cap="none"/>
            </a:lvl1pPr>
            <a:lvl2pPr lvl="1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369" name="Google Shape;369;p35"/>
          <p:cNvSpPr txBox="1"/>
          <p:nvPr>
            <p:ph idx="1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cxnSp>
        <p:nvCxnSpPr>
          <p:cNvPr id="370" name="Google Shape;370;p35"/>
          <p:cNvCxnSpPr/>
          <p:nvPr/>
        </p:nvCxnSpPr>
        <p:spPr>
          <a:xfrm>
            <a:off x="0" y="2832319"/>
            <a:ext cx="9144000" cy="0"/>
          </a:xfrm>
          <a:prstGeom prst="straightConnector1">
            <a:avLst/>
          </a:prstGeom>
          <a:noFill/>
          <a:ln cap="flat" cmpd="sng" w="50800">
            <a:solidFill>
              <a:srgbClr val="3B5C00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371" name="Google Shape;371;p35"/>
          <p:cNvGrpSpPr/>
          <p:nvPr/>
        </p:nvGrpSpPr>
        <p:grpSpPr>
          <a:xfrm>
            <a:off x="8503920" y="4869409"/>
            <a:ext cx="640068" cy="274923"/>
            <a:chOff x="34015681" y="19477636"/>
            <a:chExt cx="2560271" cy="1099690"/>
          </a:xfrm>
        </p:grpSpPr>
        <p:sp>
          <p:nvSpPr>
            <p:cNvPr id="372" name="Google Shape;372;p35"/>
            <p:cNvSpPr/>
            <p:nvPr/>
          </p:nvSpPr>
          <p:spPr>
            <a:xfrm>
              <a:off x="36420552" y="19687526"/>
              <a:ext cx="155400" cy="889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1425" lIns="22850" spcFirstLastPara="1" rIns="22850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endParaRPr>
            </a:p>
          </p:txBody>
        </p:sp>
        <p:pic>
          <p:nvPicPr>
            <p:cNvPr descr="Logo&#10;&#10;Description automatically generated" id="373" name="Google Shape;373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4015681" y="19477636"/>
              <a:ext cx="2159580" cy="74379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w/ Images">
  <p:cSld name="Timeline w/ Images"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green and black background&#10;&#10;Description automatically generated" id="375" name="Google Shape;375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6" name="Google Shape;376;p36"/>
          <p:cNvGrpSpPr/>
          <p:nvPr/>
        </p:nvGrpSpPr>
        <p:grpSpPr>
          <a:xfrm>
            <a:off x="8503920" y="4869409"/>
            <a:ext cx="640068" cy="274923"/>
            <a:chOff x="34015681" y="19477636"/>
            <a:chExt cx="2560271" cy="1099690"/>
          </a:xfrm>
        </p:grpSpPr>
        <p:sp>
          <p:nvSpPr>
            <p:cNvPr id="377" name="Google Shape;377;p36"/>
            <p:cNvSpPr/>
            <p:nvPr/>
          </p:nvSpPr>
          <p:spPr>
            <a:xfrm>
              <a:off x="36420552" y="19687526"/>
              <a:ext cx="155400" cy="889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1425" lIns="22850" spcFirstLastPara="1" rIns="22850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endParaRPr>
            </a:p>
          </p:txBody>
        </p:sp>
        <p:pic>
          <p:nvPicPr>
            <p:cNvPr descr="Logo&#10;&#10;Description automatically generated" id="378" name="Google Shape;378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4015681" y="19477636"/>
              <a:ext cx="2159580" cy="74379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79" name="Google Shape;379;p36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sz="1800" cap="none"/>
            </a:lvl1pPr>
            <a:lvl2pPr lvl="1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380" name="Google Shape;380;p36"/>
          <p:cNvSpPr txBox="1"/>
          <p:nvPr>
            <p:ph idx="1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cxnSp>
        <p:nvCxnSpPr>
          <p:cNvPr id="381" name="Google Shape;381;p36"/>
          <p:cNvCxnSpPr/>
          <p:nvPr/>
        </p:nvCxnSpPr>
        <p:spPr>
          <a:xfrm>
            <a:off x="0" y="3129280"/>
            <a:ext cx="9144000" cy="0"/>
          </a:xfrm>
          <a:prstGeom prst="straightConnector1">
            <a:avLst/>
          </a:prstGeom>
          <a:noFill/>
          <a:ln cap="flat" cmpd="sng" w="50800">
            <a:solidFill>
              <a:srgbClr val="3B5C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2" name="Google Shape;382;p36"/>
          <p:cNvSpPr/>
          <p:nvPr>
            <p:ph idx="2" type="pic"/>
          </p:nvPr>
        </p:nvSpPr>
        <p:spPr>
          <a:xfrm>
            <a:off x="276225" y="2207213"/>
            <a:ext cx="1543200" cy="10524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3" name="Google Shape;383;p36"/>
          <p:cNvSpPr txBox="1"/>
          <p:nvPr>
            <p:ph idx="3" type="body"/>
          </p:nvPr>
        </p:nvSpPr>
        <p:spPr>
          <a:xfrm>
            <a:off x="276225" y="1808921"/>
            <a:ext cx="15432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84" name="Google Shape;384;p36"/>
          <p:cNvSpPr txBox="1"/>
          <p:nvPr>
            <p:ph idx="4" type="body"/>
          </p:nvPr>
        </p:nvSpPr>
        <p:spPr>
          <a:xfrm>
            <a:off x="276225" y="1986897"/>
            <a:ext cx="1543200" cy="1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85" name="Google Shape;385;p36"/>
          <p:cNvSpPr txBox="1"/>
          <p:nvPr>
            <p:ph idx="5" type="body"/>
          </p:nvPr>
        </p:nvSpPr>
        <p:spPr>
          <a:xfrm>
            <a:off x="276225" y="1623239"/>
            <a:ext cx="15432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b="0" i="0" sz="1800" u="none" cap="none" strike="noStrike">
                <a:solidFill>
                  <a:schemeClr val="dk1"/>
                </a:solidFill>
                <a:latin typeface="NVIDIA Sans Light"/>
                <a:ea typeface="NVIDIA Sans Light"/>
                <a:cs typeface="NVIDIA Sans Light"/>
                <a:sym typeface="NVIDIA Sans Ligh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86" name="Google Shape;386;p36"/>
          <p:cNvSpPr/>
          <p:nvPr>
            <p:ph idx="6" type="pic"/>
          </p:nvPr>
        </p:nvSpPr>
        <p:spPr>
          <a:xfrm>
            <a:off x="2038349" y="3004014"/>
            <a:ext cx="1543200" cy="10524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7" name="Google Shape;387;p36"/>
          <p:cNvSpPr txBox="1"/>
          <p:nvPr>
            <p:ph idx="7" type="body"/>
          </p:nvPr>
        </p:nvSpPr>
        <p:spPr>
          <a:xfrm>
            <a:off x="2038349" y="2605722"/>
            <a:ext cx="15432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88" name="Google Shape;388;p36"/>
          <p:cNvSpPr txBox="1"/>
          <p:nvPr>
            <p:ph idx="8" type="body"/>
          </p:nvPr>
        </p:nvSpPr>
        <p:spPr>
          <a:xfrm>
            <a:off x="2038349" y="2783698"/>
            <a:ext cx="1543200" cy="1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89" name="Google Shape;389;p36"/>
          <p:cNvSpPr txBox="1"/>
          <p:nvPr>
            <p:ph idx="9" type="body"/>
          </p:nvPr>
        </p:nvSpPr>
        <p:spPr>
          <a:xfrm>
            <a:off x="2038349" y="2420039"/>
            <a:ext cx="15432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b="0" i="0" sz="1800" u="none" cap="none" strike="noStrike">
                <a:solidFill>
                  <a:schemeClr val="dk1"/>
                </a:solidFill>
                <a:latin typeface="NVIDIA Sans Light"/>
                <a:ea typeface="NVIDIA Sans Light"/>
                <a:cs typeface="NVIDIA Sans Light"/>
                <a:sym typeface="NVIDIA Sans Ligh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90" name="Google Shape;390;p36"/>
          <p:cNvSpPr/>
          <p:nvPr>
            <p:ph idx="13" type="pic"/>
          </p:nvPr>
        </p:nvSpPr>
        <p:spPr>
          <a:xfrm>
            <a:off x="3790948" y="2207213"/>
            <a:ext cx="1543200" cy="10524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1" name="Google Shape;391;p36"/>
          <p:cNvSpPr txBox="1"/>
          <p:nvPr>
            <p:ph idx="14" type="body"/>
          </p:nvPr>
        </p:nvSpPr>
        <p:spPr>
          <a:xfrm>
            <a:off x="3790949" y="1808921"/>
            <a:ext cx="15432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92" name="Google Shape;392;p36"/>
          <p:cNvSpPr txBox="1"/>
          <p:nvPr>
            <p:ph idx="15" type="body"/>
          </p:nvPr>
        </p:nvSpPr>
        <p:spPr>
          <a:xfrm>
            <a:off x="3790948" y="1986897"/>
            <a:ext cx="1543200" cy="1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93" name="Google Shape;393;p36"/>
          <p:cNvSpPr txBox="1"/>
          <p:nvPr>
            <p:ph idx="16" type="body"/>
          </p:nvPr>
        </p:nvSpPr>
        <p:spPr>
          <a:xfrm>
            <a:off x="3790949" y="1623239"/>
            <a:ext cx="15432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b="0" i="0" sz="1800" u="none" cap="none" strike="noStrike">
                <a:solidFill>
                  <a:schemeClr val="dk1"/>
                </a:solidFill>
                <a:latin typeface="NVIDIA Sans Light"/>
                <a:ea typeface="NVIDIA Sans Light"/>
                <a:cs typeface="NVIDIA Sans Light"/>
                <a:sym typeface="NVIDIA Sans Ligh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94" name="Google Shape;394;p36"/>
          <p:cNvSpPr/>
          <p:nvPr>
            <p:ph idx="17" type="pic"/>
          </p:nvPr>
        </p:nvSpPr>
        <p:spPr>
          <a:xfrm>
            <a:off x="5553074" y="3004014"/>
            <a:ext cx="1543200" cy="10524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5" name="Google Shape;395;p36"/>
          <p:cNvSpPr txBox="1"/>
          <p:nvPr>
            <p:ph idx="18" type="body"/>
          </p:nvPr>
        </p:nvSpPr>
        <p:spPr>
          <a:xfrm>
            <a:off x="5553075" y="2605722"/>
            <a:ext cx="15432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96" name="Google Shape;396;p36"/>
          <p:cNvSpPr txBox="1"/>
          <p:nvPr>
            <p:ph idx="19" type="body"/>
          </p:nvPr>
        </p:nvSpPr>
        <p:spPr>
          <a:xfrm>
            <a:off x="5553074" y="2783698"/>
            <a:ext cx="1543200" cy="1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97" name="Google Shape;397;p36"/>
          <p:cNvSpPr txBox="1"/>
          <p:nvPr>
            <p:ph idx="20" type="body"/>
          </p:nvPr>
        </p:nvSpPr>
        <p:spPr>
          <a:xfrm>
            <a:off x="5553075" y="2420039"/>
            <a:ext cx="15432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b="0" i="0" sz="1800" u="none" cap="none" strike="noStrike">
                <a:solidFill>
                  <a:schemeClr val="dk1"/>
                </a:solidFill>
                <a:latin typeface="NVIDIA Sans Light"/>
                <a:ea typeface="NVIDIA Sans Light"/>
                <a:cs typeface="NVIDIA Sans Light"/>
                <a:sym typeface="NVIDIA Sans Ligh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398" name="Google Shape;398;p36"/>
          <p:cNvSpPr/>
          <p:nvPr>
            <p:ph idx="21" type="pic"/>
          </p:nvPr>
        </p:nvSpPr>
        <p:spPr>
          <a:xfrm>
            <a:off x="7324726" y="2207213"/>
            <a:ext cx="1543200" cy="1052400"/>
          </a:xfrm>
          <a:prstGeom prst="rect">
            <a:avLst/>
          </a:prstGeom>
          <a:solidFill>
            <a:srgbClr val="151617">
              <a:alpha val="60784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9" name="Google Shape;399;p36"/>
          <p:cNvSpPr txBox="1"/>
          <p:nvPr>
            <p:ph idx="22" type="body"/>
          </p:nvPr>
        </p:nvSpPr>
        <p:spPr>
          <a:xfrm>
            <a:off x="7324726" y="1808921"/>
            <a:ext cx="15432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0" i="0" sz="1000" u="none" cap="none" strike="noStrike">
                <a:solidFill>
                  <a:schemeClr val="dk1"/>
                </a:solidFill>
                <a:latin typeface="NVIDIA Sans Medium"/>
                <a:ea typeface="NVIDIA Sans Medium"/>
                <a:cs typeface="NVIDIA Sans Medium"/>
                <a:sym typeface="NVIDIA Sans Medium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400" name="Google Shape;400;p36"/>
          <p:cNvSpPr txBox="1"/>
          <p:nvPr>
            <p:ph idx="23" type="body"/>
          </p:nvPr>
        </p:nvSpPr>
        <p:spPr>
          <a:xfrm>
            <a:off x="7324726" y="1986897"/>
            <a:ext cx="1543200" cy="1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NVIDIA Sans"/>
              <a:buNone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401" name="Google Shape;401;p36"/>
          <p:cNvSpPr txBox="1"/>
          <p:nvPr>
            <p:ph idx="24" type="body"/>
          </p:nvPr>
        </p:nvSpPr>
        <p:spPr>
          <a:xfrm>
            <a:off x="7324726" y="1623239"/>
            <a:ext cx="15432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b="0" i="0" sz="1800" u="none" cap="none" strike="noStrike">
                <a:solidFill>
                  <a:schemeClr val="dk1"/>
                </a:solidFill>
                <a:latin typeface="NVIDIA Sans Light"/>
                <a:ea typeface="NVIDIA Sans Light"/>
                <a:cs typeface="NVIDIA Sans Light"/>
                <a:sym typeface="NVIDIA Sans Ligh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VIDIA Sans"/>
              <a:buNone/>
              <a:defRPr b="1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x_Timeline">
  <p:cSld name="Complex_Timeline"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green and black background&#10;&#10;Description automatically generated" id="403" name="Google Shape;403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37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sz="1800" cap="none"/>
            </a:lvl1pPr>
            <a:lvl2pPr lvl="1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405" name="Google Shape;405;p37"/>
          <p:cNvSpPr txBox="1"/>
          <p:nvPr>
            <p:ph idx="1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grpSp>
        <p:nvGrpSpPr>
          <p:cNvPr id="406" name="Google Shape;406;p37"/>
          <p:cNvGrpSpPr/>
          <p:nvPr/>
        </p:nvGrpSpPr>
        <p:grpSpPr>
          <a:xfrm>
            <a:off x="8503920" y="4869409"/>
            <a:ext cx="640068" cy="274923"/>
            <a:chOff x="34015681" y="19477636"/>
            <a:chExt cx="2560271" cy="1099690"/>
          </a:xfrm>
        </p:grpSpPr>
        <p:sp>
          <p:nvSpPr>
            <p:cNvPr id="407" name="Google Shape;407;p37"/>
            <p:cNvSpPr/>
            <p:nvPr/>
          </p:nvSpPr>
          <p:spPr>
            <a:xfrm>
              <a:off x="36420552" y="19687526"/>
              <a:ext cx="155400" cy="889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1425" lIns="22850" spcFirstLastPara="1" rIns="22850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endParaRPr>
            </a:p>
          </p:txBody>
        </p:sp>
        <p:pic>
          <p:nvPicPr>
            <p:cNvPr descr="Logo&#10;&#10;Description automatically generated" id="408" name="Google Shape;408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4015681" y="19477636"/>
              <a:ext cx="2159580" cy="74379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mo - Image">
  <p:cSld name="Demo - Image"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8"/>
          <p:cNvSpPr/>
          <p:nvPr/>
        </p:nvSpPr>
        <p:spPr>
          <a:xfrm>
            <a:off x="8271164" y="4738255"/>
            <a:ext cx="872700" cy="405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1425" lIns="22850" spcFirstLastPara="1" rIns="22850" wrap="square" tIns="1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NVIDIA Sans"/>
              <a:ea typeface="NVIDIA Sans"/>
              <a:cs typeface="NVIDIA Sans"/>
              <a:sym typeface="NVIDIA Sans"/>
            </a:endParaRPr>
          </a:p>
        </p:txBody>
      </p:sp>
      <p:sp>
        <p:nvSpPr>
          <p:cNvPr id="411" name="Google Shape;411;p38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51617">
              <a:alpha val="60392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mo - Insert Video">
  <p:cSld name="Demo - Insert Video"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39"/>
          <p:cNvSpPr/>
          <p:nvPr/>
        </p:nvSpPr>
        <p:spPr>
          <a:xfrm>
            <a:off x="8271164" y="4738255"/>
            <a:ext cx="872700" cy="405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1425" lIns="22850" spcFirstLastPara="1" rIns="22850" wrap="square" tIns="1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NVIDIA Sans"/>
              <a:ea typeface="NVIDIA Sans"/>
              <a:cs typeface="NVIDIA Sans"/>
              <a:sym typeface="NVIDIA Sans"/>
            </a:endParaRPr>
          </a:p>
        </p:txBody>
      </p:sp>
      <p:sp>
        <p:nvSpPr>
          <p:cNvPr id="414" name="Google Shape;414;p39"/>
          <p:cNvSpPr/>
          <p:nvPr>
            <p:ph idx="2" type="media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51617">
              <a:alpha val="60784"/>
            </a:srgbClr>
          </a:solidFill>
          <a:ln>
            <a:noFill/>
          </a:ln>
        </p:spPr>
        <p:txBody>
          <a:bodyPr anchorCtr="0" anchor="ctr" bIns="777250" lIns="22850" spcFirstLastPara="1" rIns="22850" wrap="square" tIns="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VIDIA Sans"/>
              <a:buNone/>
              <a:defRPr b="0" i="0" sz="2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Char char="•"/>
              <a:defRPr b="0" i="0" sz="18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VIDIA Sans"/>
              <a:buChar char="•"/>
              <a:defRPr b="0" i="0" sz="15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Subtitle">
  <p:cSld name="Title, Subtitle"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0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sz="1800" cap="none"/>
            </a:lvl1pPr>
            <a:lvl2pPr lvl="1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/>
            </a:lvl9pPr>
          </a:lstStyle>
          <a:p/>
        </p:txBody>
      </p:sp>
      <p:sp>
        <p:nvSpPr>
          <p:cNvPr id="417" name="Google Shape;417;p40"/>
          <p:cNvSpPr txBox="1"/>
          <p:nvPr>
            <p:ph idx="1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418" name="Google Shape;418;p40"/>
          <p:cNvSpPr txBox="1"/>
          <p:nvPr>
            <p:ph idx="2" type="body"/>
          </p:nvPr>
        </p:nvSpPr>
        <p:spPr>
          <a:xfrm>
            <a:off x="628650" y="1211580"/>
            <a:ext cx="7886700" cy="34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984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VIDIA Sans"/>
              <a:buChar char="•"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921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VIDIA Sans"/>
              <a:buChar char="•"/>
              <a:defRPr b="0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857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NVIDIA Sans"/>
              <a:buChar char="•"/>
              <a:defRPr b="0" i="0" sz="9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794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800"/>
              <a:buFont typeface="NVIDIA Sans"/>
              <a:buChar char="•"/>
              <a:defRPr b="0" i="0" sz="8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7305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VIDIA Sans"/>
              <a:buChar char="•"/>
              <a:defRPr b="0" i="0" sz="7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VIDIA Sans"/>
              <a:buChar char="•"/>
              <a:defRPr b="0" i="0" sz="14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">
  <p:cSld name="Closing Slide"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green and black background&#10;&#10;Description automatically generated" id="420" name="Google Shape;420;p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ack background with white letters&#10;&#10;Description automatically generated with low confidence" id="421" name="Google Shape;421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9417" y="193383"/>
            <a:ext cx="2130160" cy="733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19.xml"/><Relationship Id="rId42" Type="http://schemas.openxmlformats.org/officeDocument/2006/relationships/theme" Target="../theme/theme1.xml"/><Relationship Id="rId41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26" Type="http://schemas.openxmlformats.org/officeDocument/2006/relationships/slideLayout" Target="../slideLayouts/slideLayout25.xml"/><Relationship Id="rId25" Type="http://schemas.openxmlformats.org/officeDocument/2006/relationships/slideLayout" Target="../slideLayouts/slideLayout24.xml"/><Relationship Id="rId28" Type="http://schemas.openxmlformats.org/officeDocument/2006/relationships/slideLayout" Target="../slideLayouts/slideLayout27.xml"/><Relationship Id="rId27" Type="http://schemas.openxmlformats.org/officeDocument/2006/relationships/slideLayout" Target="../slideLayouts/slideLayout26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29" Type="http://schemas.openxmlformats.org/officeDocument/2006/relationships/slideLayout" Target="../slideLayouts/slideLayout28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31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0.xml"/><Relationship Id="rId33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9.xml"/><Relationship Id="rId32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12.xml"/><Relationship Id="rId35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11.xml"/><Relationship Id="rId34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14.xml"/><Relationship Id="rId37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13.xml"/><Relationship Id="rId36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16.xml"/><Relationship Id="rId39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15.xml"/><Relationship Id="rId38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1425" lIns="22850" spcFirstLastPara="1" rIns="22850" wrap="square" tIns="1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000" u="none" cap="none" strike="noStrike">
              <a:solidFill>
                <a:schemeClr val="dk1"/>
              </a:solidFill>
              <a:latin typeface="NVIDIA Sans"/>
              <a:ea typeface="NVIDIA Sans"/>
              <a:cs typeface="NVIDIA Sans"/>
              <a:sym typeface="NVIDIA Sans"/>
            </a:endParaRPr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VIDIA Sans"/>
              <a:buNone/>
              <a:defRPr b="1" i="0" sz="18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00"/>
              <a:buNone/>
              <a:defRPr sz="500"/>
            </a:lvl2pPr>
            <a:lvl3pPr lvl="2">
              <a:spcBef>
                <a:spcPts val="0"/>
              </a:spcBef>
              <a:spcAft>
                <a:spcPts val="0"/>
              </a:spcAft>
              <a:buSzPts val="400"/>
              <a:buNone/>
              <a:defRPr sz="500"/>
            </a:lvl3pPr>
            <a:lvl4pPr lvl="3">
              <a:spcBef>
                <a:spcPts val="0"/>
              </a:spcBef>
              <a:spcAft>
                <a:spcPts val="0"/>
              </a:spcAft>
              <a:buSzPts val="400"/>
              <a:buNone/>
              <a:defRPr sz="500"/>
            </a:lvl4pPr>
            <a:lvl5pPr lvl="4">
              <a:spcBef>
                <a:spcPts val="0"/>
              </a:spcBef>
              <a:spcAft>
                <a:spcPts val="0"/>
              </a:spcAft>
              <a:buSzPts val="400"/>
              <a:buNone/>
              <a:defRPr sz="500"/>
            </a:lvl5pPr>
            <a:lvl6pPr lvl="5">
              <a:spcBef>
                <a:spcPts val="0"/>
              </a:spcBef>
              <a:spcAft>
                <a:spcPts val="0"/>
              </a:spcAft>
              <a:buSzPts val="400"/>
              <a:buNone/>
              <a:defRPr sz="500"/>
            </a:lvl6pPr>
            <a:lvl7pPr lvl="6">
              <a:spcBef>
                <a:spcPts val="0"/>
              </a:spcBef>
              <a:spcAft>
                <a:spcPts val="0"/>
              </a:spcAft>
              <a:buSzPts val="400"/>
              <a:buNone/>
              <a:defRPr sz="500"/>
            </a:lvl7pPr>
            <a:lvl8pPr lvl="7">
              <a:spcBef>
                <a:spcPts val="0"/>
              </a:spcBef>
              <a:spcAft>
                <a:spcPts val="0"/>
              </a:spcAft>
              <a:buSzPts val="400"/>
              <a:buNone/>
              <a:defRPr sz="500"/>
            </a:lvl8pPr>
            <a:lvl9pPr lvl="8">
              <a:spcBef>
                <a:spcPts val="0"/>
              </a:spcBef>
              <a:spcAft>
                <a:spcPts val="0"/>
              </a:spcAft>
              <a:buSzPts val="400"/>
              <a:buNone/>
              <a:defRPr sz="500"/>
            </a:lvl9pPr>
          </a:lstStyle>
          <a:p/>
        </p:txBody>
      </p:sp>
      <p:grpSp>
        <p:nvGrpSpPr>
          <p:cNvPr id="8" name="Google Shape;8;p1"/>
          <p:cNvGrpSpPr/>
          <p:nvPr/>
        </p:nvGrpSpPr>
        <p:grpSpPr>
          <a:xfrm>
            <a:off x="8503920" y="4869409"/>
            <a:ext cx="640068" cy="274923"/>
            <a:chOff x="34015681" y="19477636"/>
            <a:chExt cx="2560271" cy="1099690"/>
          </a:xfrm>
        </p:grpSpPr>
        <p:sp>
          <p:nvSpPr>
            <p:cNvPr id="9" name="Google Shape;9;p1"/>
            <p:cNvSpPr/>
            <p:nvPr/>
          </p:nvSpPr>
          <p:spPr>
            <a:xfrm>
              <a:off x="36420552" y="19687526"/>
              <a:ext cx="155400" cy="8898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1425" lIns="22850" spcFirstLastPara="1" rIns="22850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0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endParaRPr>
            </a:p>
          </p:txBody>
        </p:sp>
        <p:pic>
          <p:nvPicPr>
            <p:cNvPr descr="Logo&#10;&#10;Description automatically generated" id="10" name="Google Shape;10;p1"/>
            <p:cNvPicPr preferRelativeResize="0"/>
            <p:nvPr/>
          </p:nvPicPr>
          <p:blipFill rotWithShape="1">
            <a:blip r:embed="rId1">
              <a:alphaModFix/>
            </a:blip>
            <a:srcRect b="0" l="0" r="0" t="0"/>
            <a:stretch/>
          </p:blipFill>
          <p:spPr>
            <a:xfrm>
              <a:off x="34015681" y="19477636"/>
              <a:ext cx="2159580" cy="74379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hyperlink" Target="https://skyskan.com/products/digital-planetarium-systems/" TargetMode="External"/><Relationship Id="rId5" Type="http://schemas.openxmlformats.org/officeDocument/2006/relationships/hyperlink" Target="https://www.electrosonic.com/projects/the-weather-channel" TargetMode="External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docs.vulkan.org/refpages/latest/refpages/source/VK_KHR_display.html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github.com/NVIDIA/display-config-server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2"/>
          <p:cNvSpPr txBox="1"/>
          <p:nvPr>
            <p:ph type="ctrTitle"/>
          </p:nvPr>
        </p:nvSpPr>
        <p:spPr>
          <a:xfrm>
            <a:off x="378250" y="745900"/>
            <a:ext cx="5077200" cy="1234500"/>
          </a:xfrm>
          <a:prstGeom prst="rect">
            <a:avLst/>
          </a:prstGeom>
        </p:spPr>
        <p:txBody>
          <a:bodyPr anchorCtr="0" anchor="b" bIns="11425" lIns="22850" spcFirstLastPara="1" rIns="22850" wrap="square" tIns="1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Next Generation Display Walls on Linux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42"/>
          <p:cNvSpPr txBox="1"/>
          <p:nvPr>
            <p:ph idx="1" type="subTitle"/>
          </p:nvPr>
        </p:nvSpPr>
        <p:spPr>
          <a:xfrm>
            <a:off x="378253" y="1985432"/>
            <a:ext cx="4820700" cy="426000"/>
          </a:xfrm>
          <a:prstGeom prst="rect">
            <a:avLst/>
          </a:prstGeom>
        </p:spPr>
        <p:txBody>
          <a:bodyPr anchorCtr="0" anchor="t" bIns="11425" lIns="22850" spcFirstLastPara="1" rIns="22850" wrap="square" tIns="1142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Austin Shafer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3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</p:spPr>
        <p:txBody>
          <a:bodyPr anchorCtr="0" anchor="b" bIns="11425" lIns="22850" spcFirstLastPara="1" rIns="22850" wrap="square" tIns="1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a Display Wall?</a:t>
            </a:r>
            <a:endParaRPr/>
          </a:p>
        </p:txBody>
      </p:sp>
      <p:sp>
        <p:nvSpPr>
          <p:cNvPr id="433" name="Google Shape;433;p43"/>
          <p:cNvSpPr txBox="1"/>
          <p:nvPr>
            <p:ph idx="1" type="body"/>
          </p:nvPr>
        </p:nvSpPr>
        <p:spPr>
          <a:xfrm>
            <a:off x="628650" y="1218450"/>
            <a:ext cx="3943200" cy="3413100"/>
          </a:xfrm>
          <a:prstGeom prst="rect">
            <a:avLst/>
          </a:prstGeom>
        </p:spPr>
        <p:txBody>
          <a:bodyPr anchorCtr="0" anchor="t" bIns="11425" lIns="22850" spcFirstLastPara="1" rIns="22850" wrap="square" tIns="11425">
            <a:noAutofit/>
          </a:bodyPr>
          <a:lstStyle/>
          <a:p>
            <a:pPr indent="-298450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Array of displays/projectors arranged to look like one large display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Driven by multiple devices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Wide variety of use cases</a:t>
            </a:r>
            <a:endParaRPr/>
          </a:p>
          <a:p>
            <a:pPr indent="-2921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Planetariums</a:t>
            </a:r>
            <a:endParaRPr/>
          </a:p>
          <a:p>
            <a:pPr indent="-2921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Attractions/Amusement parks</a:t>
            </a:r>
            <a:endParaRPr/>
          </a:p>
          <a:p>
            <a:pPr indent="-2921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Digital signage</a:t>
            </a:r>
            <a:endParaRPr/>
          </a:p>
          <a:p>
            <a:pPr indent="-2921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Control centers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Might be irregularly shaped or warped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Most deployments use Windows, we would like to improve Linux usage</a:t>
            </a:r>
            <a:endParaRPr/>
          </a:p>
        </p:txBody>
      </p:sp>
      <p:sp>
        <p:nvSpPr>
          <p:cNvPr id="434" name="Google Shape;434;p43"/>
          <p:cNvSpPr txBox="1"/>
          <p:nvPr>
            <p:ph idx="2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</p:spPr>
        <p:txBody>
          <a:bodyPr anchorCtr="0" anchor="t" bIns="11425" lIns="22850" spcFirstLastPara="1" rIns="22850" wrap="square" tIns="1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Also known as Video Walls, Media Walls, LED walls</a:t>
            </a:r>
            <a:endParaRPr/>
          </a:p>
        </p:txBody>
      </p:sp>
      <p:grpSp>
        <p:nvGrpSpPr>
          <p:cNvPr id="435" name="Google Shape;435;p43"/>
          <p:cNvGrpSpPr/>
          <p:nvPr/>
        </p:nvGrpSpPr>
        <p:grpSpPr>
          <a:xfrm>
            <a:off x="4921425" y="1614888"/>
            <a:ext cx="3028802" cy="1913722"/>
            <a:chOff x="4659300" y="1835025"/>
            <a:chExt cx="3028802" cy="1913722"/>
          </a:xfrm>
        </p:grpSpPr>
        <p:sp>
          <p:nvSpPr>
            <p:cNvPr id="436" name="Google Shape;436;p43"/>
            <p:cNvSpPr/>
            <p:nvPr/>
          </p:nvSpPr>
          <p:spPr>
            <a:xfrm>
              <a:off x="6915602" y="1835025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18"/>
            </a:p>
          </p:txBody>
        </p:sp>
        <p:sp>
          <p:nvSpPr>
            <p:cNvPr id="437" name="Google Shape;437;p43"/>
            <p:cNvSpPr/>
            <p:nvPr/>
          </p:nvSpPr>
          <p:spPr>
            <a:xfrm>
              <a:off x="6088393" y="1835025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18"/>
            </a:p>
          </p:txBody>
        </p:sp>
        <p:sp>
          <p:nvSpPr>
            <p:cNvPr id="438" name="Google Shape;438;p43"/>
            <p:cNvSpPr/>
            <p:nvPr/>
          </p:nvSpPr>
          <p:spPr>
            <a:xfrm>
              <a:off x="6915602" y="2320586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18"/>
            </a:p>
          </p:txBody>
        </p:sp>
        <p:sp>
          <p:nvSpPr>
            <p:cNvPr id="439" name="Google Shape;439;p43"/>
            <p:cNvSpPr/>
            <p:nvPr/>
          </p:nvSpPr>
          <p:spPr>
            <a:xfrm>
              <a:off x="6088393" y="2320586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18"/>
            </a:p>
          </p:txBody>
        </p:sp>
        <p:sp>
          <p:nvSpPr>
            <p:cNvPr id="440" name="Google Shape;440;p43"/>
            <p:cNvSpPr/>
            <p:nvPr/>
          </p:nvSpPr>
          <p:spPr>
            <a:xfrm>
              <a:off x="6915602" y="2806147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18"/>
            </a:p>
          </p:txBody>
        </p:sp>
        <p:sp>
          <p:nvSpPr>
            <p:cNvPr id="441" name="Google Shape;441;p43"/>
            <p:cNvSpPr/>
            <p:nvPr/>
          </p:nvSpPr>
          <p:spPr>
            <a:xfrm>
              <a:off x="6088393" y="2806147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18"/>
            </a:p>
          </p:txBody>
        </p:sp>
        <p:sp>
          <p:nvSpPr>
            <p:cNvPr id="442" name="Google Shape;442;p43"/>
            <p:cNvSpPr/>
            <p:nvPr/>
          </p:nvSpPr>
          <p:spPr>
            <a:xfrm>
              <a:off x="6915602" y="3291708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18"/>
            </a:p>
          </p:txBody>
        </p:sp>
        <p:sp>
          <p:nvSpPr>
            <p:cNvPr id="443" name="Google Shape;443;p43"/>
            <p:cNvSpPr/>
            <p:nvPr/>
          </p:nvSpPr>
          <p:spPr>
            <a:xfrm>
              <a:off x="6088393" y="3291708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18"/>
            </a:p>
          </p:txBody>
        </p:sp>
        <p:sp>
          <p:nvSpPr>
            <p:cNvPr id="444" name="Google Shape;444;p43"/>
            <p:cNvSpPr/>
            <p:nvPr/>
          </p:nvSpPr>
          <p:spPr>
            <a:xfrm>
              <a:off x="5704888" y="1835025"/>
              <a:ext cx="286800" cy="942600"/>
            </a:xfrm>
            <a:prstGeom prst="leftBrace">
              <a:avLst>
                <a:gd fmla="val 50000" name="adj1"/>
                <a:gd fmla="val 50000" name="adj2"/>
              </a:avLst>
            </a:prstGeom>
            <a:noFill/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18"/>
            </a:p>
          </p:txBody>
        </p:sp>
        <p:sp>
          <p:nvSpPr>
            <p:cNvPr id="445" name="Google Shape;445;p43"/>
            <p:cNvSpPr/>
            <p:nvPr/>
          </p:nvSpPr>
          <p:spPr>
            <a:xfrm>
              <a:off x="5704888" y="2806147"/>
              <a:ext cx="286800" cy="942600"/>
            </a:xfrm>
            <a:prstGeom prst="leftBrace">
              <a:avLst>
                <a:gd fmla="val 50000" name="adj1"/>
                <a:gd fmla="val 50000" name="adj2"/>
              </a:avLst>
            </a:prstGeom>
            <a:noFill/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18"/>
            </a:p>
          </p:txBody>
        </p:sp>
        <p:sp>
          <p:nvSpPr>
            <p:cNvPr id="446" name="Google Shape;446;p43"/>
            <p:cNvSpPr txBox="1"/>
            <p:nvPr/>
          </p:nvSpPr>
          <p:spPr>
            <a:xfrm>
              <a:off x="4676136" y="2117582"/>
              <a:ext cx="931800" cy="45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88">
                  <a:solidFill>
                    <a:schemeClr val="dk2"/>
                  </a:solidFill>
                </a:rPr>
                <a:t>GPU 1</a:t>
              </a:r>
              <a:endParaRPr sz="1688">
                <a:solidFill>
                  <a:schemeClr val="dk2"/>
                </a:solidFill>
              </a:endParaRPr>
            </a:p>
          </p:txBody>
        </p:sp>
        <p:sp>
          <p:nvSpPr>
            <p:cNvPr id="447" name="Google Shape;447;p43"/>
            <p:cNvSpPr txBox="1"/>
            <p:nvPr/>
          </p:nvSpPr>
          <p:spPr>
            <a:xfrm>
              <a:off x="4659300" y="3048895"/>
              <a:ext cx="931800" cy="45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88">
                  <a:solidFill>
                    <a:schemeClr val="dk2"/>
                  </a:solidFill>
                </a:rPr>
                <a:t>GPU 2</a:t>
              </a:r>
              <a:endParaRPr sz="1688">
                <a:solidFill>
                  <a:schemeClr val="dk2"/>
                </a:solidFill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44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</p:spPr>
        <p:txBody>
          <a:bodyPr anchorCtr="0" anchor="b" bIns="11425" lIns="22850" spcFirstLastPara="1" rIns="22850" wrap="square" tIns="1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Examples</a:t>
            </a:r>
            <a:endParaRPr/>
          </a:p>
        </p:txBody>
      </p:sp>
      <p:pic>
        <p:nvPicPr>
          <p:cNvPr id="453" name="Google Shape;453;p44"/>
          <p:cNvPicPr preferRelativeResize="0"/>
          <p:nvPr/>
        </p:nvPicPr>
        <p:blipFill rotWithShape="1">
          <a:blip r:embed="rId3">
            <a:alphaModFix/>
          </a:blip>
          <a:srcRect b="0" l="49825" r="19239" t="0"/>
          <a:stretch/>
        </p:blipFill>
        <p:spPr>
          <a:xfrm>
            <a:off x="876550" y="2650850"/>
            <a:ext cx="3618801" cy="1596075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44"/>
          <p:cNvSpPr txBox="1"/>
          <p:nvPr/>
        </p:nvSpPr>
        <p:spPr>
          <a:xfrm>
            <a:off x="262225" y="4476950"/>
            <a:ext cx="5783100" cy="4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u="sng">
                <a:solidFill>
                  <a:schemeClr val="hlink"/>
                </a:solidFill>
                <a:hlinkClick r:id="rId4"/>
              </a:rPr>
              <a:t>https://skyskan.com/products/digital-planetarium-systems/</a:t>
            </a:r>
            <a:endParaRPr sz="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u="sng">
                <a:solidFill>
                  <a:schemeClr val="hlink"/>
                </a:solidFill>
                <a:hlinkClick r:id="rId5"/>
              </a:rPr>
              <a:t>https://www.electrosonic.com/projects/the-weather-channel</a:t>
            </a:r>
            <a:endParaRPr sz="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2"/>
              </a:solidFill>
            </a:endParaRPr>
          </a:p>
        </p:txBody>
      </p:sp>
      <p:pic>
        <p:nvPicPr>
          <p:cNvPr id="455" name="Google Shape;455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76539" y="1045900"/>
            <a:ext cx="3618811" cy="159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44"/>
          <p:cNvPicPr preferRelativeResize="0"/>
          <p:nvPr/>
        </p:nvPicPr>
        <p:blipFill rotWithShape="1">
          <a:blip r:embed="rId7">
            <a:alphaModFix/>
          </a:blip>
          <a:srcRect b="33942" l="30725" r="20279" t="28083"/>
          <a:stretch/>
        </p:blipFill>
        <p:spPr>
          <a:xfrm>
            <a:off x="4495350" y="993525"/>
            <a:ext cx="3831425" cy="1631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44"/>
          <p:cNvPicPr preferRelativeResize="0"/>
          <p:nvPr/>
        </p:nvPicPr>
        <p:blipFill rotWithShape="1">
          <a:blip r:embed="rId8">
            <a:alphaModFix/>
          </a:blip>
          <a:srcRect b="0" l="0" r="1049" t="15626"/>
          <a:stretch/>
        </p:blipFill>
        <p:spPr>
          <a:xfrm>
            <a:off x="4495350" y="2615375"/>
            <a:ext cx="3863651" cy="163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5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</p:spPr>
        <p:txBody>
          <a:bodyPr anchorCtr="0" anchor="b" bIns="11425" lIns="22850" spcFirstLastPara="1" rIns="22850" wrap="square" tIns="1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Display Wall </a:t>
            </a:r>
            <a:r>
              <a:rPr lang="en"/>
              <a:t>Challenges</a:t>
            </a:r>
            <a:endParaRPr/>
          </a:p>
        </p:txBody>
      </p:sp>
      <p:sp>
        <p:nvSpPr>
          <p:cNvPr id="463" name="Google Shape;463;p45"/>
          <p:cNvSpPr txBox="1"/>
          <p:nvPr>
            <p:ph idx="1" type="body"/>
          </p:nvPr>
        </p:nvSpPr>
        <p:spPr>
          <a:xfrm>
            <a:off x="628650" y="1218450"/>
            <a:ext cx="3943200" cy="3413100"/>
          </a:xfrm>
          <a:prstGeom prst="rect">
            <a:avLst/>
          </a:prstGeom>
        </p:spPr>
        <p:txBody>
          <a:bodyPr anchorCtr="0" anchor="t" bIns="11425" lIns="22850" spcFirstLastPara="1" rIns="22850" wrap="square" tIns="11425">
            <a:noAutofit/>
          </a:bodyPr>
          <a:lstStyle/>
          <a:p>
            <a:pPr indent="-298450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Multi-GPU or even Multi-system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Synchronized presentation</a:t>
            </a:r>
            <a:endParaRPr/>
          </a:p>
          <a:p>
            <a:pPr indent="-2921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Hardware unit provides a synchronization signal to the systems/GPUs</a:t>
            </a:r>
            <a:endParaRPr/>
          </a:p>
          <a:p>
            <a:pPr indent="-2921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NVIDIA hardware solution: RTX Pro Sync (aka Framelock, Quadro Sync)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Unique customer setups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Infrequently updated, old kernels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Developers want direct control</a:t>
            </a:r>
            <a:endParaRPr/>
          </a:p>
          <a:p>
            <a:pPr indent="-2921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Original implementations were </a:t>
            </a:r>
            <a:r>
              <a:rPr lang="en"/>
              <a:t>developed</a:t>
            </a:r>
            <a:r>
              <a:rPr lang="en"/>
              <a:t> before direct display was easily possible. DRM-KMS wasn’t available and everything required a compositor.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45"/>
          <p:cNvSpPr txBox="1"/>
          <p:nvPr>
            <p:ph idx="2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</p:spPr>
        <p:txBody>
          <a:bodyPr anchorCtr="0" anchor="t" bIns="11425" lIns="22850" spcFirstLastPara="1" rIns="22850" wrap="square" tIns="1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Very different from end-user systems</a:t>
            </a:r>
            <a:endParaRPr/>
          </a:p>
        </p:txBody>
      </p:sp>
      <p:grpSp>
        <p:nvGrpSpPr>
          <p:cNvPr id="465" name="Google Shape;465;p45"/>
          <p:cNvGrpSpPr/>
          <p:nvPr/>
        </p:nvGrpSpPr>
        <p:grpSpPr>
          <a:xfrm>
            <a:off x="4571847" y="1796438"/>
            <a:ext cx="4097240" cy="1913722"/>
            <a:chOff x="4418072" y="1835025"/>
            <a:chExt cx="4097240" cy="1913722"/>
          </a:xfrm>
        </p:grpSpPr>
        <p:sp>
          <p:nvSpPr>
            <p:cNvPr id="466" name="Google Shape;466;p45"/>
            <p:cNvSpPr/>
            <p:nvPr/>
          </p:nvSpPr>
          <p:spPr>
            <a:xfrm>
              <a:off x="6915602" y="1835025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en" sz="1618">
                  <a:solidFill>
                    <a:schemeClr val="lt1"/>
                  </a:solidFill>
                </a:rPr>
                <a:t>gpu1</a:t>
              </a:r>
              <a:endParaRPr sz="1818"/>
            </a:p>
          </p:txBody>
        </p:sp>
        <p:sp>
          <p:nvSpPr>
            <p:cNvPr id="467" name="Google Shape;467;p45"/>
            <p:cNvSpPr/>
            <p:nvPr/>
          </p:nvSpPr>
          <p:spPr>
            <a:xfrm>
              <a:off x="7742812" y="1835025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en" sz="1618">
                  <a:solidFill>
                    <a:schemeClr val="lt1"/>
                  </a:solidFill>
                </a:rPr>
                <a:t>gpu1</a:t>
              </a:r>
              <a:endParaRPr sz="1818"/>
            </a:p>
          </p:txBody>
        </p:sp>
        <p:sp>
          <p:nvSpPr>
            <p:cNvPr id="468" name="Google Shape;468;p45"/>
            <p:cNvSpPr/>
            <p:nvPr/>
          </p:nvSpPr>
          <p:spPr>
            <a:xfrm>
              <a:off x="6088393" y="1835025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18"/>
                <a:t>gpu1</a:t>
              </a:r>
              <a:endParaRPr sz="1618"/>
            </a:p>
          </p:txBody>
        </p:sp>
        <p:sp>
          <p:nvSpPr>
            <p:cNvPr id="469" name="Google Shape;469;p45"/>
            <p:cNvSpPr/>
            <p:nvPr/>
          </p:nvSpPr>
          <p:spPr>
            <a:xfrm>
              <a:off x="6915602" y="2320586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en" sz="1618">
                  <a:solidFill>
                    <a:schemeClr val="lt1"/>
                  </a:solidFill>
                </a:rPr>
                <a:t>gpu2</a:t>
              </a:r>
              <a:endParaRPr sz="1818"/>
            </a:p>
          </p:txBody>
        </p:sp>
        <p:sp>
          <p:nvSpPr>
            <p:cNvPr id="470" name="Google Shape;470;p45"/>
            <p:cNvSpPr/>
            <p:nvPr/>
          </p:nvSpPr>
          <p:spPr>
            <a:xfrm>
              <a:off x="7742812" y="2320586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en" sz="1618">
                  <a:solidFill>
                    <a:schemeClr val="lt1"/>
                  </a:solidFill>
                </a:rPr>
                <a:t>gpu2</a:t>
              </a:r>
              <a:endParaRPr sz="1818"/>
            </a:p>
          </p:txBody>
        </p:sp>
        <p:sp>
          <p:nvSpPr>
            <p:cNvPr id="471" name="Google Shape;471;p45"/>
            <p:cNvSpPr/>
            <p:nvPr/>
          </p:nvSpPr>
          <p:spPr>
            <a:xfrm>
              <a:off x="6088393" y="2320586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en" sz="1618">
                  <a:solidFill>
                    <a:schemeClr val="lt1"/>
                  </a:solidFill>
                </a:rPr>
                <a:t>gpu2</a:t>
              </a:r>
              <a:endParaRPr sz="1818"/>
            </a:p>
          </p:txBody>
        </p:sp>
        <p:sp>
          <p:nvSpPr>
            <p:cNvPr id="472" name="Google Shape;472;p45"/>
            <p:cNvSpPr/>
            <p:nvPr/>
          </p:nvSpPr>
          <p:spPr>
            <a:xfrm>
              <a:off x="6915602" y="2806147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en" sz="1618">
                  <a:solidFill>
                    <a:schemeClr val="lt1"/>
                  </a:solidFill>
                </a:rPr>
                <a:t>gpu1</a:t>
              </a:r>
              <a:endParaRPr sz="1818"/>
            </a:p>
          </p:txBody>
        </p:sp>
        <p:sp>
          <p:nvSpPr>
            <p:cNvPr id="473" name="Google Shape;473;p45"/>
            <p:cNvSpPr/>
            <p:nvPr/>
          </p:nvSpPr>
          <p:spPr>
            <a:xfrm>
              <a:off x="7742812" y="2806147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en" sz="1618">
                  <a:solidFill>
                    <a:schemeClr val="lt1"/>
                  </a:solidFill>
                </a:rPr>
                <a:t>gpu1</a:t>
              </a:r>
              <a:endParaRPr sz="1818"/>
            </a:p>
          </p:txBody>
        </p:sp>
        <p:sp>
          <p:nvSpPr>
            <p:cNvPr id="474" name="Google Shape;474;p45"/>
            <p:cNvSpPr/>
            <p:nvPr/>
          </p:nvSpPr>
          <p:spPr>
            <a:xfrm>
              <a:off x="6088393" y="2806147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en" sz="1618">
                  <a:solidFill>
                    <a:schemeClr val="lt1"/>
                  </a:solidFill>
                </a:rPr>
                <a:t>gpu1</a:t>
              </a:r>
              <a:endParaRPr sz="1818"/>
            </a:p>
          </p:txBody>
        </p:sp>
        <p:sp>
          <p:nvSpPr>
            <p:cNvPr id="475" name="Google Shape;475;p45"/>
            <p:cNvSpPr/>
            <p:nvPr/>
          </p:nvSpPr>
          <p:spPr>
            <a:xfrm>
              <a:off x="6915602" y="3291708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en" sz="1618">
                  <a:solidFill>
                    <a:schemeClr val="lt1"/>
                  </a:solidFill>
                </a:rPr>
                <a:t>gpu2</a:t>
              </a:r>
              <a:endParaRPr sz="1818"/>
            </a:p>
          </p:txBody>
        </p:sp>
        <p:sp>
          <p:nvSpPr>
            <p:cNvPr id="476" name="Google Shape;476;p45"/>
            <p:cNvSpPr/>
            <p:nvPr/>
          </p:nvSpPr>
          <p:spPr>
            <a:xfrm>
              <a:off x="7742812" y="3291708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en" sz="1618">
                  <a:solidFill>
                    <a:schemeClr val="lt1"/>
                  </a:solidFill>
                </a:rPr>
                <a:t>gpu2</a:t>
              </a:r>
              <a:endParaRPr sz="1818"/>
            </a:p>
          </p:txBody>
        </p:sp>
        <p:sp>
          <p:nvSpPr>
            <p:cNvPr id="477" name="Google Shape;477;p45"/>
            <p:cNvSpPr/>
            <p:nvPr/>
          </p:nvSpPr>
          <p:spPr>
            <a:xfrm>
              <a:off x="6088393" y="3291708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en" sz="1618">
                  <a:solidFill>
                    <a:schemeClr val="lt1"/>
                  </a:solidFill>
                </a:rPr>
                <a:t>gpu2</a:t>
              </a:r>
              <a:endParaRPr sz="1818"/>
            </a:p>
          </p:txBody>
        </p:sp>
        <p:sp>
          <p:nvSpPr>
            <p:cNvPr id="478" name="Google Shape;478;p45"/>
            <p:cNvSpPr/>
            <p:nvPr/>
          </p:nvSpPr>
          <p:spPr>
            <a:xfrm>
              <a:off x="5704888" y="1835025"/>
              <a:ext cx="286800" cy="942600"/>
            </a:xfrm>
            <a:prstGeom prst="leftBrace">
              <a:avLst>
                <a:gd fmla="val 50000" name="adj1"/>
                <a:gd fmla="val 50000" name="adj2"/>
              </a:avLst>
            </a:prstGeom>
            <a:noFill/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18"/>
            </a:p>
          </p:txBody>
        </p:sp>
        <p:sp>
          <p:nvSpPr>
            <p:cNvPr id="479" name="Google Shape;479;p45"/>
            <p:cNvSpPr/>
            <p:nvPr/>
          </p:nvSpPr>
          <p:spPr>
            <a:xfrm>
              <a:off x="5704888" y="2806147"/>
              <a:ext cx="286800" cy="942600"/>
            </a:xfrm>
            <a:prstGeom prst="leftBrace">
              <a:avLst>
                <a:gd fmla="val 50000" name="adj1"/>
                <a:gd fmla="val 50000" name="adj2"/>
              </a:avLst>
            </a:prstGeom>
            <a:noFill/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18"/>
            </a:p>
          </p:txBody>
        </p:sp>
        <p:sp>
          <p:nvSpPr>
            <p:cNvPr id="480" name="Google Shape;480;p45"/>
            <p:cNvSpPr txBox="1"/>
            <p:nvPr/>
          </p:nvSpPr>
          <p:spPr>
            <a:xfrm>
              <a:off x="4439189" y="2117588"/>
              <a:ext cx="1168800" cy="45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88">
                  <a:solidFill>
                    <a:schemeClr val="dk2"/>
                  </a:solidFill>
                </a:rPr>
                <a:t>System</a:t>
              </a:r>
              <a:r>
                <a:rPr lang="en" sz="1688">
                  <a:solidFill>
                    <a:schemeClr val="dk2"/>
                  </a:solidFill>
                </a:rPr>
                <a:t> 1</a:t>
              </a:r>
              <a:endParaRPr sz="1688">
                <a:solidFill>
                  <a:schemeClr val="dk2"/>
                </a:solidFill>
              </a:endParaRPr>
            </a:p>
          </p:txBody>
        </p:sp>
        <p:sp>
          <p:nvSpPr>
            <p:cNvPr id="481" name="Google Shape;481;p45"/>
            <p:cNvSpPr txBox="1"/>
            <p:nvPr/>
          </p:nvSpPr>
          <p:spPr>
            <a:xfrm>
              <a:off x="4418072" y="3048892"/>
              <a:ext cx="1168800" cy="45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88">
                  <a:solidFill>
                    <a:schemeClr val="dk2"/>
                  </a:solidFill>
                </a:rPr>
                <a:t>System</a:t>
              </a:r>
              <a:r>
                <a:rPr lang="en" sz="1688">
                  <a:solidFill>
                    <a:schemeClr val="dk2"/>
                  </a:solidFill>
                </a:rPr>
                <a:t> 2</a:t>
              </a:r>
              <a:endParaRPr sz="1688">
                <a:solidFill>
                  <a:schemeClr val="dk2"/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46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</p:spPr>
        <p:txBody>
          <a:bodyPr anchorCtr="0" anchor="b" bIns="11425" lIns="22850" spcFirstLastPara="1" rIns="22850" wrap="square" tIns="1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Display Walls on Xorg</a:t>
            </a:r>
            <a:endParaRPr/>
          </a:p>
        </p:txBody>
      </p:sp>
      <p:sp>
        <p:nvSpPr>
          <p:cNvPr id="487" name="Google Shape;487;p46"/>
          <p:cNvSpPr txBox="1"/>
          <p:nvPr>
            <p:ph idx="1" type="body"/>
          </p:nvPr>
        </p:nvSpPr>
        <p:spPr>
          <a:xfrm>
            <a:off x="4572000" y="1218450"/>
            <a:ext cx="3943500" cy="3413100"/>
          </a:xfrm>
          <a:prstGeom prst="rect">
            <a:avLst/>
          </a:prstGeom>
        </p:spPr>
        <p:txBody>
          <a:bodyPr anchorCtr="0" anchor="t" bIns="11425" lIns="22850" spcFirstLastPara="1" rIns="22850" wrap="square" tIns="1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NVIDIA “Mosaic” displays: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Combine multiple displays into one large virtual surface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Desktop is one large X screen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Implementation lives in NVIDIA X driver, highly Xorg-specific solution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Configured via nvidia-settings and/or xorg.conf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Suits what users need, but ecosystem is migrating away from X</a:t>
            </a:r>
            <a:endParaRPr/>
          </a:p>
        </p:txBody>
      </p:sp>
      <p:sp>
        <p:nvSpPr>
          <p:cNvPr id="488" name="Google Shape;488;p46"/>
          <p:cNvSpPr txBox="1"/>
          <p:nvPr>
            <p:ph idx="2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</p:spPr>
        <p:txBody>
          <a:bodyPr anchorCtr="0" anchor="t" bIns="11425" lIns="22850" spcFirstLastPara="1" rIns="22850" wrap="square" tIns="1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Historic solution for display walls</a:t>
            </a:r>
            <a:endParaRPr/>
          </a:p>
        </p:txBody>
      </p:sp>
      <p:grpSp>
        <p:nvGrpSpPr>
          <p:cNvPr id="489" name="Google Shape;489;p46"/>
          <p:cNvGrpSpPr/>
          <p:nvPr/>
        </p:nvGrpSpPr>
        <p:grpSpPr>
          <a:xfrm>
            <a:off x="1315493" y="3689088"/>
            <a:ext cx="1599710" cy="942461"/>
            <a:chOff x="6088393" y="1835025"/>
            <a:chExt cx="1599710" cy="942461"/>
          </a:xfrm>
        </p:grpSpPr>
        <p:sp>
          <p:nvSpPr>
            <p:cNvPr id="490" name="Google Shape;490;p46"/>
            <p:cNvSpPr/>
            <p:nvPr/>
          </p:nvSpPr>
          <p:spPr>
            <a:xfrm>
              <a:off x="6915602" y="1835025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en" sz="918">
                  <a:solidFill>
                    <a:schemeClr val="lt1"/>
                  </a:solidFill>
                </a:rPr>
                <a:t>disp2</a:t>
              </a:r>
              <a:endParaRPr sz="1818"/>
            </a:p>
          </p:txBody>
        </p:sp>
        <p:sp>
          <p:nvSpPr>
            <p:cNvPr id="491" name="Google Shape;491;p46"/>
            <p:cNvSpPr/>
            <p:nvPr/>
          </p:nvSpPr>
          <p:spPr>
            <a:xfrm>
              <a:off x="6088393" y="1835025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18"/>
                <a:t>d</a:t>
              </a:r>
              <a:r>
                <a:rPr lang="en" sz="918"/>
                <a:t>isp1</a:t>
              </a:r>
              <a:endParaRPr sz="918"/>
            </a:p>
          </p:txBody>
        </p:sp>
        <p:sp>
          <p:nvSpPr>
            <p:cNvPr id="492" name="Google Shape;492;p46"/>
            <p:cNvSpPr/>
            <p:nvPr/>
          </p:nvSpPr>
          <p:spPr>
            <a:xfrm>
              <a:off x="6915602" y="2320586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en" sz="918">
                  <a:solidFill>
                    <a:schemeClr val="lt1"/>
                  </a:solidFill>
                </a:rPr>
                <a:t>disp4</a:t>
              </a:r>
              <a:endParaRPr sz="1818"/>
            </a:p>
          </p:txBody>
        </p:sp>
        <p:sp>
          <p:nvSpPr>
            <p:cNvPr id="493" name="Google Shape;493;p46"/>
            <p:cNvSpPr/>
            <p:nvPr/>
          </p:nvSpPr>
          <p:spPr>
            <a:xfrm>
              <a:off x="6088393" y="2320586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Arial"/>
                <a:buNone/>
              </a:pPr>
              <a:r>
                <a:rPr lang="en" sz="918">
                  <a:solidFill>
                    <a:schemeClr val="lt1"/>
                  </a:solidFill>
                </a:rPr>
                <a:t>disp3</a:t>
              </a:r>
              <a:endParaRPr sz="1818"/>
            </a:p>
          </p:txBody>
        </p:sp>
      </p:grpSp>
      <p:sp>
        <p:nvSpPr>
          <p:cNvPr id="494" name="Google Shape;494;p46"/>
          <p:cNvSpPr/>
          <p:nvPr/>
        </p:nvSpPr>
        <p:spPr>
          <a:xfrm>
            <a:off x="1466600" y="1970575"/>
            <a:ext cx="1297500" cy="8280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 server</a:t>
            </a:r>
            <a:endParaRPr/>
          </a:p>
        </p:txBody>
      </p:sp>
      <p:sp>
        <p:nvSpPr>
          <p:cNvPr id="495" name="Google Shape;495;p46"/>
          <p:cNvSpPr/>
          <p:nvPr/>
        </p:nvSpPr>
        <p:spPr>
          <a:xfrm>
            <a:off x="1251650" y="1218438"/>
            <a:ext cx="1727400" cy="4224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X11 Application</a:t>
            </a:r>
            <a:endParaRPr/>
          </a:p>
        </p:txBody>
      </p:sp>
      <p:sp>
        <p:nvSpPr>
          <p:cNvPr id="496" name="Google Shape;496;p46"/>
          <p:cNvSpPr/>
          <p:nvPr/>
        </p:nvSpPr>
        <p:spPr>
          <a:xfrm>
            <a:off x="1605050" y="2798575"/>
            <a:ext cx="1020600" cy="283800"/>
          </a:xfrm>
          <a:prstGeom prst="roundRect">
            <a:avLst>
              <a:gd fmla="val 16667" name="adj"/>
            </a:avLst>
          </a:prstGeom>
          <a:solidFill>
            <a:srgbClr val="3B5C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nvidia_drv.so</a:t>
            </a:r>
            <a:endParaRPr sz="1000"/>
          </a:p>
        </p:txBody>
      </p:sp>
      <p:sp>
        <p:nvSpPr>
          <p:cNvPr id="497" name="Google Shape;497;p46"/>
          <p:cNvSpPr/>
          <p:nvPr/>
        </p:nvSpPr>
        <p:spPr>
          <a:xfrm rot="5400000">
            <a:off x="1971938" y="3074388"/>
            <a:ext cx="286800" cy="9426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12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8725" lIns="118725" spcFirstLastPara="1" rIns="118725" wrap="square" tIns="1187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18"/>
          </a:p>
        </p:txBody>
      </p:sp>
      <p:cxnSp>
        <p:nvCxnSpPr>
          <p:cNvPr id="498" name="Google Shape;498;p46"/>
          <p:cNvCxnSpPr>
            <a:stCxn id="495" idx="2"/>
            <a:endCxn id="494" idx="0"/>
          </p:cNvCxnSpPr>
          <p:nvPr/>
        </p:nvCxnSpPr>
        <p:spPr>
          <a:xfrm>
            <a:off x="2115350" y="1640838"/>
            <a:ext cx="0" cy="32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99" name="Google Shape;499;p46"/>
          <p:cNvCxnSpPr>
            <a:stCxn id="496" idx="2"/>
            <a:endCxn id="497" idx="1"/>
          </p:cNvCxnSpPr>
          <p:nvPr/>
        </p:nvCxnSpPr>
        <p:spPr>
          <a:xfrm>
            <a:off x="2115350" y="3082375"/>
            <a:ext cx="0" cy="319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47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</p:spPr>
        <p:txBody>
          <a:bodyPr anchorCtr="0" anchor="b" bIns="11425" lIns="22850" spcFirstLastPara="1" rIns="22850" wrap="square" tIns="1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Does this design translate to Wayland?</a:t>
            </a:r>
            <a:endParaRPr/>
          </a:p>
        </p:txBody>
      </p:sp>
      <p:sp>
        <p:nvSpPr>
          <p:cNvPr id="505" name="Google Shape;505;p47"/>
          <p:cNvSpPr txBox="1"/>
          <p:nvPr>
            <p:ph idx="1" type="body"/>
          </p:nvPr>
        </p:nvSpPr>
        <p:spPr>
          <a:xfrm>
            <a:off x="628650" y="1218438"/>
            <a:ext cx="7886700" cy="3413100"/>
          </a:xfrm>
          <a:prstGeom prst="rect">
            <a:avLst/>
          </a:prstGeom>
        </p:spPr>
        <p:txBody>
          <a:bodyPr anchorCtr="0" anchor="t" bIns="11425" lIns="22850" spcFirstLastPara="1" rIns="22850" wrap="square" tIns="1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Similar to Xorg design, but with additional challenges: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Keeps Xorg tradeoffs - app doesn’t directly drive displays, compositor has to own them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Shipping an implementation becomes harder</a:t>
            </a:r>
            <a:endParaRPr/>
          </a:p>
          <a:p>
            <a:pPr indent="-2921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No cross-compositor method to ship an implementation</a:t>
            </a:r>
            <a:endParaRPr/>
          </a:p>
          <a:p>
            <a:pPr indent="-2921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Compositors probably don’t want to be full of vendor-specific display code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This architecture wasn’t what display wall developers wanted originally, so why should we keep forcing it?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47"/>
          <p:cNvSpPr txBox="1"/>
          <p:nvPr>
            <p:ph idx="2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</p:spPr>
        <p:txBody>
          <a:bodyPr anchorCtr="0" anchor="t" bIns="11425" lIns="22850" spcFirstLastPara="1" rIns="22850" wrap="square" tIns="1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Short answer: not fully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48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</p:spPr>
        <p:txBody>
          <a:bodyPr anchorCtr="0" anchor="b" bIns="11425" lIns="22850" spcFirstLastPara="1" rIns="22850" wrap="square" tIns="1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Vulkan Direct 2 Display</a:t>
            </a:r>
            <a:endParaRPr/>
          </a:p>
        </p:txBody>
      </p:sp>
      <p:sp>
        <p:nvSpPr>
          <p:cNvPr id="512" name="Google Shape;512;p48"/>
          <p:cNvSpPr txBox="1"/>
          <p:nvPr>
            <p:ph idx="1" type="body"/>
          </p:nvPr>
        </p:nvSpPr>
        <p:spPr>
          <a:xfrm>
            <a:off x="628650" y="1218450"/>
            <a:ext cx="3943200" cy="3413100"/>
          </a:xfrm>
          <a:prstGeom prst="rect">
            <a:avLst/>
          </a:prstGeom>
        </p:spPr>
        <p:txBody>
          <a:bodyPr anchorCtr="0" anchor="t" bIns="11425" lIns="22850" spcFirstLastPara="1" rIns="22850" wrap="square" tIns="1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Vulkan Direct 2 Display (</a:t>
            </a:r>
            <a:r>
              <a:rPr lang="en" u="sng">
                <a:solidFill>
                  <a:schemeClr val="hlink"/>
                </a:solidFill>
                <a:hlinkClick r:id="rId3"/>
              </a:rPr>
              <a:t>VK_KHR_display</a:t>
            </a:r>
            <a:r>
              <a:rPr lang="en"/>
              <a:t>) lets a vulkan swapchain drive a physical display without a window system.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Currently recommended solution, lets us: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Direct control of displays, presentation happens in the application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Control fine-grained multi-GPU usage, where and how copies happen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Perform display transformations themselves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Avoid relying on a specific window system</a:t>
            </a:r>
            <a:endParaRPr/>
          </a:p>
        </p:txBody>
      </p:sp>
      <p:sp>
        <p:nvSpPr>
          <p:cNvPr id="513" name="Google Shape;513;p48"/>
          <p:cNvSpPr txBox="1"/>
          <p:nvPr>
            <p:ph idx="2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</p:spPr>
        <p:txBody>
          <a:bodyPr anchorCtr="0" anchor="t" bIns="11425" lIns="22850" spcFirstLastPara="1" rIns="22850" wrap="square" tIns="1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wsi type which better fits what display walls want</a:t>
            </a:r>
            <a:endParaRPr/>
          </a:p>
        </p:txBody>
      </p:sp>
      <p:grpSp>
        <p:nvGrpSpPr>
          <p:cNvPr id="514" name="Google Shape;514;p48"/>
          <p:cNvGrpSpPr/>
          <p:nvPr/>
        </p:nvGrpSpPr>
        <p:grpSpPr>
          <a:xfrm>
            <a:off x="5976418" y="3150763"/>
            <a:ext cx="1599710" cy="942461"/>
            <a:chOff x="6088393" y="1835025"/>
            <a:chExt cx="1599710" cy="942461"/>
          </a:xfrm>
        </p:grpSpPr>
        <p:sp>
          <p:nvSpPr>
            <p:cNvPr id="515" name="Google Shape;515;p48"/>
            <p:cNvSpPr/>
            <p:nvPr/>
          </p:nvSpPr>
          <p:spPr>
            <a:xfrm>
              <a:off x="6915602" y="1835025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18">
                  <a:solidFill>
                    <a:schemeClr val="lt1"/>
                  </a:solidFill>
                </a:rPr>
                <a:t>disp2</a:t>
              </a:r>
              <a:endParaRPr sz="1818"/>
            </a:p>
          </p:txBody>
        </p:sp>
        <p:sp>
          <p:nvSpPr>
            <p:cNvPr id="516" name="Google Shape;516;p48"/>
            <p:cNvSpPr/>
            <p:nvPr/>
          </p:nvSpPr>
          <p:spPr>
            <a:xfrm>
              <a:off x="6088393" y="1835025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18"/>
                <a:t>disp1</a:t>
              </a:r>
              <a:endParaRPr sz="918"/>
            </a:p>
          </p:txBody>
        </p:sp>
        <p:sp>
          <p:nvSpPr>
            <p:cNvPr id="517" name="Google Shape;517;p48"/>
            <p:cNvSpPr/>
            <p:nvPr/>
          </p:nvSpPr>
          <p:spPr>
            <a:xfrm>
              <a:off x="6915602" y="2320586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18">
                  <a:solidFill>
                    <a:schemeClr val="lt1"/>
                  </a:solidFill>
                </a:rPr>
                <a:t>disp4</a:t>
              </a:r>
              <a:endParaRPr sz="1818"/>
            </a:p>
          </p:txBody>
        </p:sp>
        <p:sp>
          <p:nvSpPr>
            <p:cNvPr id="518" name="Google Shape;518;p48"/>
            <p:cNvSpPr/>
            <p:nvPr/>
          </p:nvSpPr>
          <p:spPr>
            <a:xfrm>
              <a:off x="6088393" y="2320586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18">
                  <a:solidFill>
                    <a:schemeClr val="lt1"/>
                  </a:solidFill>
                </a:rPr>
                <a:t>disp3</a:t>
              </a:r>
              <a:endParaRPr sz="1818"/>
            </a:p>
          </p:txBody>
        </p:sp>
      </p:grpSp>
      <p:sp>
        <p:nvSpPr>
          <p:cNvPr id="519" name="Google Shape;519;p48"/>
          <p:cNvSpPr/>
          <p:nvPr/>
        </p:nvSpPr>
        <p:spPr>
          <a:xfrm>
            <a:off x="5912575" y="1218438"/>
            <a:ext cx="1727400" cy="4224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Vulkan D2D Application</a:t>
            </a:r>
            <a:endParaRPr/>
          </a:p>
        </p:txBody>
      </p:sp>
      <p:sp>
        <p:nvSpPr>
          <p:cNvPr id="520" name="Google Shape;520;p48"/>
          <p:cNvSpPr/>
          <p:nvPr/>
        </p:nvSpPr>
        <p:spPr>
          <a:xfrm>
            <a:off x="6154075" y="1636425"/>
            <a:ext cx="1244400" cy="244800"/>
          </a:xfrm>
          <a:prstGeom prst="roundRect">
            <a:avLst>
              <a:gd fmla="val 16667" name="adj"/>
            </a:avLst>
          </a:prstGeom>
          <a:solidFill>
            <a:srgbClr val="8520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Vulkan ICD</a:t>
            </a:r>
            <a:endParaRPr sz="1000"/>
          </a:p>
        </p:txBody>
      </p:sp>
      <p:sp>
        <p:nvSpPr>
          <p:cNvPr id="521" name="Google Shape;521;p48"/>
          <p:cNvSpPr/>
          <p:nvPr/>
        </p:nvSpPr>
        <p:spPr>
          <a:xfrm rot="5400000">
            <a:off x="6632863" y="2536063"/>
            <a:ext cx="286800" cy="9426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12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8725" lIns="118725" spcFirstLastPara="1" rIns="118725" wrap="square" tIns="1187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18"/>
          </a:p>
        </p:txBody>
      </p:sp>
      <p:cxnSp>
        <p:nvCxnSpPr>
          <p:cNvPr id="522" name="Google Shape;522;p48"/>
          <p:cNvCxnSpPr>
            <a:stCxn id="520" idx="2"/>
            <a:endCxn id="521" idx="1"/>
          </p:cNvCxnSpPr>
          <p:nvPr/>
        </p:nvCxnSpPr>
        <p:spPr>
          <a:xfrm>
            <a:off x="6776275" y="1881225"/>
            <a:ext cx="0" cy="982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23" name="Google Shape;523;p48"/>
          <p:cNvSpPr txBox="1"/>
          <p:nvPr/>
        </p:nvSpPr>
        <p:spPr>
          <a:xfrm>
            <a:off x="6776275" y="2161400"/>
            <a:ext cx="12822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</a:rPr>
              <a:t>VK_KHR_device_group</a:t>
            </a:r>
            <a:endParaRPr sz="8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</a:rPr>
              <a:t>VK_NV_present_barrier</a:t>
            </a:r>
            <a:endParaRPr sz="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49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</p:spPr>
        <p:txBody>
          <a:bodyPr anchorCtr="0" anchor="b" bIns="11425" lIns="22850" spcFirstLastPara="1" rIns="22850" wrap="square" tIns="1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Vulkan D2D missing pieces</a:t>
            </a:r>
            <a:endParaRPr/>
          </a:p>
        </p:txBody>
      </p:sp>
      <p:sp>
        <p:nvSpPr>
          <p:cNvPr id="529" name="Google Shape;529;p49"/>
          <p:cNvSpPr txBox="1"/>
          <p:nvPr>
            <p:ph idx="1" type="body"/>
          </p:nvPr>
        </p:nvSpPr>
        <p:spPr>
          <a:xfrm>
            <a:off x="628650" y="1218444"/>
            <a:ext cx="7886700" cy="1633200"/>
          </a:xfrm>
          <a:prstGeom prst="rect">
            <a:avLst/>
          </a:prstGeom>
        </p:spPr>
        <p:txBody>
          <a:bodyPr anchorCtr="0" anchor="t" bIns="11425" lIns="22850" spcFirstLastPara="1" rIns="22850" wrap="square" tIns="1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Vulkan D2D direct path works well, but still a few problems: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Every application needs logic to handle feature calibration and configuration</a:t>
            </a:r>
            <a:endParaRPr/>
          </a:p>
          <a:p>
            <a:pPr indent="-2921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No centralized configuration, configure each application separately</a:t>
            </a:r>
            <a:endParaRPr/>
          </a:p>
          <a:p>
            <a:pPr indent="-2921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Applications might not support all features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No seamless continuity between repeated runs of the application</a:t>
            </a:r>
            <a:endParaRPr/>
          </a:p>
          <a:p>
            <a:pPr indent="-2921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Performing a modeset may take noticeable time or interrupt display features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49"/>
          <p:cNvSpPr txBox="1"/>
          <p:nvPr>
            <p:ph idx="2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</p:spPr>
        <p:txBody>
          <a:bodyPr anchorCtr="0" anchor="t" bIns="11425" lIns="22850" spcFirstLastPara="1" rIns="22850" wrap="square" tIns="1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design has new challenges</a:t>
            </a:r>
            <a:endParaRPr/>
          </a:p>
        </p:txBody>
      </p:sp>
      <p:sp>
        <p:nvSpPr>
          <p:cNvPr id="531" name="Google Shape;531;p49"/>
          <p:cNvSpPr txBox="1"/>
          <p:nvPr>
            <p:ph idx="1" type="body"/>
          </p:nvPr>
        </p:nvSpPr>
        <p:spPr>
          <a:xfrm>
            <a:off x="628650" y="3176124"/>
            <a:ext cx="7886700" cy="1410600"/>
          </a:xfrm>
          <a:prstGeom prst="rect">
            <a:avLst/>
          </a:prstGeom>
        </p:spPr>
        <p:txBody>
          <a:bodyPr anchorCtr="0" anchor="t" bIns="11425" lIns="22850" spcFirstLastPara="1" rIns="22850" wrap="square" tIns="1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/>
              <a:t>How can we improve this? We could have a server which: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Owns the displays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Configures display features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Leases those displays out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50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</p:spPr>
        <p:txBody>
          <a:bodyPr anchorCtr="0" anchor="b" bIns="11425" lIns="22850" spcFirstLastPara="1" rIns="22850" wrap="square" tIns="1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Display Config Server</a:t>
            </a:r>
            <a:endParaRPr/>
          </a:p>
        </p:txBody>
      </p:sp>
      <p:sp>
        <p:nvSpPr>
          <p:cNvPr id="537" name="Google Shape;537;p50"/>
          <p:cNvSpPr txBox="1"/>
          <p:nvPr>
            <p:ph idx="1" type="body"/>
          </p:nvPr>
        </p:nvSpPr>
        <p:spPr>
          <a:xfrm>
            <a:off x="628650" y="1218450"/>
            <a:ext cx="3989400" cy="3583500"/>
          </a:xfrm>
          <a:prstGeom prst="rect">
            <a:avLst/>
          </a:prstGeom>
        </p:spPr>
        <p:txBody>
          <a:bodyPr anchorCtr="0" anchor="t" bIns="11425" lIns="22850" spcFirstLastPara="1" rIns="22850" wrap="square" tIns="1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Display Config Server enhances the Vulkan D2D model: the server owns displays and leases them out to Vulkan clients.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Extends current Vulkan D2D solution: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100"/>
              <a:buChar char="●"/>
            </a:pPr>
            <a:r>
              <a:rPr lang="en" sz="1000"/>
              <a:t>Configuration is now centralized with the server</a:t>
            </a:r>
            <a:endParaRPr sz="1000"/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000"/>
              <a:t>Seamless handoff between Vulkan D2D applications improves experience</a:t>
            </a:r>
            <a:endParaRPr sz="1000"/>
          </a:p>
          <a:p>
            <a:pPr indent="-292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 sz="1000"/>
              <a:t>Display feature enablement happens behind the scenes, app doesn’t have to configure or implement anything</a:t>
            </a:r>
            <a:endParaRPr sz="1000"/>
          </a:p>
        </p:txBody>
      </p:sp>
      <p:sp>
        <p:nvSpPr>
          <p:cNvPr id="538" name="Google Shape;538;p50"/>
          <p:cNvSpPr txBox="1"/>
          <p:nvPr>
            <p:ph idx="2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</p:spPr>
        <p:txBody>
          <a:bodyPr anchorCtr="0" anchor="t" bIns="11425" lIns="22850" spcFirstLastPara="1" rIns="22850" wrap="square" tIns="1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100" u="sng">
                <a:hlinkClick r:id="rId3"/>
              </a:rPr>
              <a:t>https://github.com/NVIDIA/display-config-server</a:t>
            </a:r>
            <a:endParaRPr/>
          </a:p>
        </p:txBody>
      </p:sp>
      <p:grpSp>
        <p:nvGrpSpPr>
          <p:cNvPr id="539" name="Google Shape;539;p50"/>
          <p:cNvGrpSpPr/>
          <p:nvPr/>
        </p:nvGrpSpPr>
        <p:grpSpPr>
          <a:xfrm>
            <a:off x="5560780" y="3411925"/>
            <a:ext cx="1599710" cy="942461"/>
            <a:chOff x="6088393" y="1835025"/>
            <a:chExt cx="1599710" cy="942461"/>
          </a:xfrm>
        </p:grpSpPr>
        <p:sp>
          <p:nvSpPr>
            <p:cNvPr id="540" name="Google Shape;540;p50"/>
            <p:cNvSpPr/>
            <p:nvPr/>
          </p:nvSpPr>
          <p:spPr>
            <a:xfrm>
              <a:off x="6915602" y="1835025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18">
                  <a:solidFill>
                    <a:schemeClr val="lt1"/>
                  </a:solidFill>
                </a:rPr>
                <a:t>disp2</a:t>
              </a:r>
              <a:endParaRPr sz="1818"/>
            </a:p>
          </p:txBody>
        </p:sp>
        <p:sp>
          <p:nvSpPr>
            <p:cNvPr id="541" name="Google Shape;541;p50"/>
            <p:cNvSpPr/>
            <p:nvPr/>
          </p:nvSpPr>
          <p:spPr>
            <a:xfrm>
              <a:off x="6088393" y="1835025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18"/>
                <a:t>disp1</a:t>
              </a:r>
              <a:endParaRPr sz="918"/>
            </a:p>
          </p:txBody>
        </p:sp>
        <p:sp>
          <p:nvSpPr>
            <p:cNvPr id="542" name="Google Shape;542;p50"/>
            <p:cNvSpPr/>
            <p:nvPr/>
          </p:nvSpPr>
          <p:spPr>
            <a:xfrm>
              <a:off x="6915602" y="2320586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18">
                  <a:solidFill>
                    <a:schemeClr val="lt1"/>
                  </a:solidFill>
                </a:rPr>
                <a:t>disp4</a:t>
              </a:r>
              <a:endParaRPr sz="1818"/>
            </a:p>
          </p:txBody>
        </p:sp>
        <p:sp>
          <p:nvSpPr>
            <p:cNvPr id="543" name="Google Shape;543;p50"/>
            <p:cNvSpPr/>
            <p:nvPr/>
          </p:nvSpPr>
          <p:spPr>
            <a:xfrm>
              <a:off x="6088393" y="2320586"/>
              <a:ext cx="772500" cy="456900"/>
            </a:xfrm>
            <a:prstGeom prst="roundRect">
              <a:avLst>
                <a:gd fmla="val 16667" name="adj"/>
              </a:avLst>
            </a:prstGeom>
            <a:solidFill>
              <a:schemeClr val="dk2"/>
            </a:solidFill>
            <a:ln cap="flat" cmpd="sng" w="123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8725" lIns="118725" spcFirstLastPara="1" rIns="118725" wrap="square" tIns="118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18">
                  <a:solidFill>
                    <a:schemeClr val="lt1"/>
                  </a:solidFill>
                </a:rPr>
                <a:t>disp3</a:t>
              </a:r>
              <a:endParaRPr sz="1818"/>
            </a:p>
          </p:txBody>
        </p:sp>
      </p:grpSp>
      <p:grpSp>
        <p:nvGrpSpPr>
          <p:cNvPr id="544" name="Google Shape;544;p50"/>
          <p:cNvGrpSpPr/>
          <p:nvPr/>
        </p:nvGrpSpPr>
        <p:grpSpPr>
          <a:xfrm>
            <a:off x="5655938" y="1149775"/>
            <a:ext cx="1409400" cy="683088"/>
            <a:chOff x="7480825" y="1346775"/>
            <a:chExt cx="1409400" cy="683088"/>
          </a:xfrm>
        </p:grpSpPr>
        <p:sp>
          <p:nvSpPr>
            <p:cNvPr id="545" name="Google Shape;545;p50"/>
            <p:cNvSpPr/>
            <p:nvPr/>
          </p:nvSpPr>
          <p:spPr>
            <a:xfrm>
              <a:off x="7480825" y="1346775"/>
              <a:ext cx="1409400" cy="4224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Vulkan D2D Applications</a:t>
              </a:r>
              <a:endParaRPr/>
            </a:p>
          </p:txBody>
        </p:sp>
        <p:sp>
          <p:nvSpPr>
            <p:cNvPr id="546" name="Google Shape;546;p50"/>
            <p:cNvSpPr/>
            <p:nvPr/>
          </p:nvSpPr>
          <p:spPr>
            <a:xfrm>
              <a:off x="7714225" y="1785063"/>
              <a:ext cx="942600" cy="244800"/>
            </a:xfrm>
            <a:prstGeom prst="roundRect">
              <a:avLst>
                <a:gd fmla="val 16667" name="adj"/>
              </a:avLst>
            </a:prstGeom>
            <a:solidFill>
              <a:srgbClr val="85200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Vulkan ICD</a:t>
              </a:r>
              <a:endParaRPr sz="1000"/>
            </a:p>
          </p:txBody>
        </p:sp>
      </p:grpSp>
      <p:sp>
        <p:nvSpPr>
          <p:cNvPr id="547" name="Google Shape;547;p50"/>
          <p:cNvSpPr/>
          <p:nvPr/>
        </p:nvSpPr>
        <p:spPr>
          <a:xfrm rot="5400000">
            <a:off x="6217225" y="2797225"/>
            <a:ext cx="286800" cy="9426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12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8725" lIns="118725" spcFirstLastPara="1" rIns="118725" wrap="square" tIns="1187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18"/>
          </a:p>
        </p:txBody>
      </p:sp>
      <p:sp>
        <p:nvSpPr>
          <p:cNvPr id="548" name="Google Shape;548;p50"/>
          <p:cNvSpPr txBox="1"/>
          <p:nvPr/>
        </p:nvSpPr>
        <p:spPr>
          <a:xfrm>
            <a:off x="5611500" y="2249000"/>
            <a:ext cx="7464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</a:rPr>
              <a:t>DRM lease</a:t>
            </a:r>
            <a:endParaRPr sz="800">
              <a:solidFill>
                <a:schemeClr val="dk2"/>
              </a:solidFill>
            </a:endParaRPr>
          </a:p>
        </p:txBody>
      </p:sp>
      <p:cxnSp>
        <p:nvCxnSpPr>
          <p:cNvPr id="549" name="Google Shape;549;p50"/>
          <p:cNvCxnSpPr>
            <a:stCxn id="550" idx="2"/>
            <a:endCxn id="547" idx="1"/>
          </p:cNvCxnSpPr>
          <p:nvPr/>
        </p:nvCxnSpPr>
        <p:spPr>
          <a:xfrm flipH="1">
            <a:off x="6360700" y="2845838"/>
            <a:ext cx="1456200" cy="27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551" name="Google Shape;551;p50"/>
          <p:cNvSpPr txBox="1"/>
          <p:nvPr/>
        </p:nvSpPr>
        <p:spPr>
          <a:xfrm>
            <a:off x="6976900" y="1760000"/>
            <a:ext cx="14964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en" sz="700">
                <a:solidFill>
                  <a:schemeClr val="dk2"/>
                </a:solidFill>
              </a:rPr>
              <a:t>Lease protocol</a:t>
            </a:r>
            <a:endParaRPr sz="700">
              <a:solidFill>
                <a:schemeClr val="dk2"/>
              </a:solidFill>
            </a:endParaRPr>
          </a:p>
        </p:txBody>
      </p:sp>
      <p:grpSp>
        <p:nvGrpSpPr>
          <p:cNvPr id="552" name="Google Shape;552;p50"/>
          <p:cNvGrpSpPr/>
          <p:nvPr/>
        </p:nvGrpSpPr>
        <p:grpSpPr>
          <a:xfrm>
            <a:off x="7160500" y="2213750"/>
            <a:ext cx="1312800" cy="632088"/>
            <a:chOff x="5737700" y="2360550"/>
            <a:chExt cx="1312800" cy="632088"/>
          </a:xfrm>
        </p:grpSpPr>
        <p:sp>
          <p:nvSpPr>
            <p:cNvPr id="553" name="Google Shape;553;p50"/>
            <p:cNvSpPr/>
            <p:nvPr/>
          </p:nvSpPr>
          <p:spPr>
            <a:xfrm>
              <a:off x="5737700" y="2360550"/>
              <a:ext cx="1312800" cy="422400"/>
            </a:xfrm>
            <a:prstGeom prst="roundRect">
              <a:avLst>
                <a:gd fmla="val 16667" name="adj"/>
              </a:avLst>
            </a:prstGeom>
            <a:solidFill>
              <a:srgbClr val="76A5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Display Config Server</a:t>
              </a:r>
              <a:endParaRPr/>
            </a:p>
          </p:txBody>
        </p:sp>
        <p:sp>
          <p:nvSpPr>
            <p:cNvPr id="550" name="Google Shape;550;p50"/>
            <p:cNvSpPr/>
            <p:nvPr/>
          </p:nvSpPr>
          <p:spPr>
            <a:xfrm>
              <a:off x="5976650" y="2782938"/>
              <a:ext cx="834900" cy="209700"/>
            </a:xfrm>
            <a:prstGeom prst="roundRect">
              <a:avLst>
                <a:gd fmla="val 16667" name="adj"/>
              </a:avLst>
            </a:prstGeom>
            <a:solidFill>
              <a:srgbClr val="783F0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DRM</a:t>
              </a:r>
              <a:endParaRPr sz="1000"/>
            </a:p>
          </p:txBody>
        </p:sp>
      </p:grpSp>
      <p:cxnSp>
        <p:nvCxnSpPr>
          <p:cNvPr id="554" name="Google Shape;554;p50"/>
          <p:cNvCxnSpPr>
            <a:stCxn id="553" idx="0"/>
            <a:endCxn id="546" idx="2"/>
          </p:cNvCxnSpPr>
          <p:nvPr/>
        </p:nvCxnSpPr>
        <p:spPr>
          <a:xfrm rot="10800000">
            <a:off x="6360700" y="1832750"/>
            <a:ext cx="1456200" cy="381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55" name="Google Shape;555;p50"/>
          <p:cNvCxnSpPr>
            <a:stCxn id="546" idx="2"/>
            <a:endCxn id="547" idx="1"/>
          </p:cNvCxnSpPr>
          <p:nvPr/>
        </p:nvCxnSpPr>
        <p:spPr>
          <a:xfrm flipH="1" rot="-5400000">
            <a:off x="5714738" y="2478763"/>
            <a:ext cx="1292400" cy="600"/>
          </a:xfrm>
          <a:prstGeom prst="curvedConnector3">
            <a:avLst>
              <a:gd fmla="val 49995" name="adj1"/>
            </a:avLst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51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</p:spPr>
        <p:txBody>
          <a:bodyPr anchorCtr="0" anchor="b" bIns="11425" lIns="22850" spcFirstLastPara="1" rIns="22850" wrap="square" tIns="1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Linux Display Wall Example</a:t>
            </a:r>
            <a:endParaRPr/>
          </a:p>
        </p:txBody>
      </p:sp>
      <p:grpSp>
        <p:nvGrpSpPr>
          <p:cNvPr id="561" name="Google Shape;561;p51"/>
          <p:cNvGrpSpPr/>
          <p:nvPr/>
        </p:nvGrpSpPr>
        <p:grpSpPr>
          <a:xfrm>
            <a:off x="3820300" y="1128350"/>
            <a:ext cx="1409400" cy="683088"/>
            <a:chOff x="7480825" y="1346775"/>
            <a:chExt cx="1409400" cy="683088"/>
          </a:xfrm>
        </p:grpSpPr>
        <p:sp>
          <p:nvSpPr>
            <p:cNvPr id="562" name="Google Shape;562;p51"/>
            <p:cNvSpPr/>
            <p:nvPr/>
          </p:nvSpPr>
          <p:spPr>
            <a:xfrm>
              <a:off x="7480825" y="1346775"/>
              <a:ext cx="1409400" cy="4224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Vulkan D2D Applications</a:t>
              </a:r>
              <a:endParaRPr/>
            </a:p>
          </p:txBody>
        </p:sp>
        <p:sp>
          <p:nvSpPr>
            <p:cNvPr id="563" name="Google Shape;563;p51"/>
            <p:cNvSpPr/>
            <p:nvPr/>
          </p:nvSpPr>
          <p:spPr>
            <a:xfrm>
              <a:off x="7714225" y="1785063"/>
              <a:ext cx="942600" cy="244800"/>
            </a:xfrm>
            <a:prstGeom prst="roundRect">
              <a:avLst>
                <a:gd fmla="val 16667" name="adj"/>
              </a:avLst>
            </a:prstGeom>
            <a:solidFill>
              <a:srgbClr val="85200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Vulkan ICD</a:t>
              </a:r>
              <a:endParaRPr sz="1000"/>
            </a:p>
          </p:txBody>
        </p:sp>
      </p:grpSp>
      <p:sp>
        <p:nvSpPr>
          <p:cNvPr id="564" name="Google Shape;564;p51"/>
          <p:cNvSpPr txBox="1"/>
          <p:nvPr/>
        </p:nvSpPr>
        <p:spPr>
          <a:xfrm>
            <a:off x="4524963" y="2251763"/>
            <a:ext cx="8916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</a:rPr>
              <a:t>DRM lease</a:t>
            </a:r>
            <a:endParaRPr sz="800">
              <a:solidFill>
                <a:schemeClr val="dk2"/>
              </a:solidFill>
            </a:endParaRPr>
          </a:p>
        </p:txBody>
      </p:sp>
      <p:cxnSp>
        <p:nvCxnSpPr>
          <p:cNvPr id="565" name="Google Shape;565;p51"/>
          <p:cNvCxnSpPr>
            <a:stCxn id="566" idx="2"/>
            <a:endCxn id="567" idx="1"/>
          </p:cNvCxnSpPr>
          <p:nvPr/>
        </p:nvCxnSpPr>
        <p:spPr>
          <a:xfrm>
            <a:off x="3678675" y="2845600"/>
            <a:ext cx="846300" cy="30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568" name="Google Shape;568;p51"/>
          <p:cNvSpPr txBox="1"/>
          <p:nvPr/>
        </p:nvSpPr>
        <p:spPr>
          <a:xfrm>
            <a:off x="2859713" y="1811450"/>
            <a:ext cx="12822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None/>
            </a:pPr>
            <a:r>
              <a:rPr b="1" lang="en" sz="700">
                <a:solidFill>
                  <a:schemeClr val="dk2"/>
                </a:solidFill>
              </a:rPr>
              <a:t>wp_drm_lease_device_v1</a:t>
            </a:r>
            <a:endParaRPr sz="800">
              <a:solidFill>
                <a:schemeClr val="dk2"/>
              </a:solidFill>
            </a:endParaRPr>
          </a:p>
        </p:txBody>
      </p:sp>
      <p:grpSp>
        <p:nvGrpSpPr>
          <p:cNvPr id="569" name="Google Shape;569;p51"/>
          <p:cNvGrpSpPr/>
          <p:nvPr/>
        </p:nvGrpSpPr>
        <p:grpSpPr>
          <a:xfrm>
            <a:off x="3022275" y="2213513"/>
            <a:ext cx="1312800" cy="632088"/>
            <a:chOff x="4000650" y="2344938"/>
            <a:chExt cx="1312800" cy="632088"/>
          </a:xfrm>
        </p:grpSpPr>
        <p:sp>
          <p:nvSpPr>
            <p:cNvPr id="570" name="Google Shape;570;p51"/>
            <p:cNvSpPr/>
            <p:nvPr/>
          </p:nvSpPr>
          <p:spPr>
            <a:xfrm>
              <a:off x="4000650" y="2344938"/>
              <a:ext cx="1312800" cy="422400"/>
            </a:xfrm>
            <a:prstGeom prst="roundRect">
              <a:avLst>
                <a:gd fmla="val 16667" name="adj"/>
              </a:avLst>
            </a:prstGeom>
            <a:solidFill>
              <a:srgbClr val="76A5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Display Config Server</a:t>
              </a:r>
              <a:endParaRPr/>
            </a:p>
          </p:txBody>
        </p:sp>
        <p:sp>
          <p:nvSpPr>
            <p:cNvPr id="566" name="Google Shape;566;p51"/>
            <p:cNvSpPr/>
            <p:nvPr/>
          </p:nvSpPr>
          <p:spPr>
            <a:xfrm>
              <a:off x="4239600" y="2767325"/>
              <a:ext cx="834900" cy="209700"/>
            </a:xfrm>
            <a:prstGeom prst="roundRect">
              <a:avLst>
                <a:gd fmla="val 16667" name="adj"/>
              </a:avLst>
            </a:prstGeom>
            <a:solidFill>
              <a:srgbClr val="783F0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DRM</a:t>
              </a:r>
              <a:endParaRPr sz="1000"/>
            </a:p>
          </p:txBody>
        </p:sp>
      </p:grpSp>
      <p:cxnSp>
        <p:nvCxnSpPr>
          <p:cNvPr id="571" name="Google Shape;571;p51"/>
          <p:cNvCxnSpPr>
            <a:stCxn id="570" idx="0"/>
            <a:endCxn id="563" idx="2"/>
          </p:cNvCxnSpPr>
          <p:nvPr/>
        </p:nvCxnSpPr>
        <p:spPr>
          <a:xfrm flipH="1" rot="10800000">
            <a:off x="3678675" y="1811513"/>
            <a:ext cx="846300" cy="402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72" name="Google Shape;572;p51"/>
          <p:cNvCxnSpPr>
            <a:stCxn id="563" idx="2"/>
            <a:endCxn id="567" idx="1"/>
          </p:cNvCxnSpPr>
          <p:nvPr/>
        </p:nvCxnSpPr>
        <p:spPr>
          <a:xfrm flipH="1" rot="-5400000">
            <a:off x="3856450" y="2479988"/>
            <a:ext cx="1337700" cy="600"/>
          </a:xfrm>
          <a:prstGeom prst="curvedConnector3">
            <a:avLst>
              <a:gd fmla="val 49996" name="adj1"/>
            </a:avLst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573" name="Google Shape;573;p51"/>
          <p:cNvSpPr/>
          <p:nvPr/>
        </p:nvSpPr>
        <p:spPr>
          <a:xfrm>
            <a:off x="779525" y="2221325"/>
            <a:ext cx="1312800" cy="402000"/>
          </a:xfrm>
          <a:prstGeom prst="roundRect">
            <a:avLst>
              <a:gd fmla="val 16667" name="adj"/>
            </a:avLst>
          </a:prstGeom>
          <a:solidFill>
            <a:srgbClr val="76A5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dcs-tool</a:t>
            </a:r>
            <a:endParaRPr/>
          </a:p>
        </p:txBody>
      </p:sp>
      <p:cxnSp>
        <p:nvCxnSpPr>
          <p:cNvPr id="574" name="Google Shape;574;p51"/>
          <p:cNvCxnSpPr>
            <a:stCxn id="570" idx="1"/>
            <a:endCxn id="573" idx="3"/>
          </p:cNvCxnSpPr>
          <p:nvPr/>
        </p:nvCxnSpPr>
        <p:spPr>
          <a:xfrm rot="10800000">
            <a:off x="2092275" y="2422313"/>
            <a:ext cx="930000" cy="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575" name="Google Shape;575;p51"/>
          <p:cNvSpPr txBox="1"/>
          <p:nvPr/>
        </p:nvSpPr>
        <p:spPr>
          <a:xfrm>
            <a:off x="1916163" y="2104700"/>
            <a:ext cx="12822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</a:rPr>
              <a:t>Configuration</a:t>
            </a:r>
            <a:endParaRPr sz="8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</a:rPr>
              <a:t>commands</a:t>
            </a:r>
            <a:endParaRPr sz="800">
              <a:solidFill>
                <a:schemeClr val="dk2"/>
              </a:solidFill>
            </a:endParaRPr>
          </a:p>
        </p:txBody>
      </p:sp>
      <p:sp>
        <p:nvSpPr>
          <p:cNvPr id="576" name="Google Shape;576;p51"/>
          <p:cNvSpPr txBox="1"/>
          <p:nvPr>
            <p:ph idx="1" type="body"/>
          </p:nvPr>
        </p:nvSpPr>
        <p:spPr>
          <a:xfrm>
            <a:off x="6102125" y="1128350"/>
            <a:ext cx="2864100" cy="3583500"/>
          </a:xfrm>
          <a:prstGeom prst="rect">
            <a:avLst/>
          </a:prstGeom>
        </p:spPr>
        <p:txBody>
          <a:bodyPr anchorCtr="0" anchor="t" bIns="11425" lIns="22850" spcFirstLastPara="1" rIns="22850" wrap="square" tIns="1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Example deployment: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2 GPUs, 8 displays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Operator uses dcs-tool for configuration once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Vulkan applications acquire displays each run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VK_KHR_device_group drives simultaneous presentation on both GPUs</a:t>
            </a:r>
            <a:endParaRPr/>
          </a:p>
        </p:txBody>
      </p:sp>
      <p:sp>
        <p:nvSpPr>
          <p:cNvPr id="577" name="Google Shape;577;p51"/>
          <p:cNvSpPr/>
          <p:nvPr/>
        </p:nvSpPr>
        <p:spPr>
          <a:xfrm>
            <a:off x="4541351" y="3411643"/>
            <a:ext cx="648300" cy="3834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26"/>
          </a:p>
        </p:txBody>
      </p:sp>
      <p:sp>
        <p:nvSpPr>
          <p:cNvPr id="578" name="Google Shape;578;p51"/>
          <p:cNvSpPr/>
          <p:nvPr/>
        </p:nvSpPr>
        <p:spPr>
          <a:xfrm>
            <a:off x="3847239" y="3411643"/>
            <a:ext cx="648300" cy="3834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26"/>
          </a:p>
        </p:txBody>
      </p:sp>
      <p:sp>
        <p:nvSpPr>
          <p:cNvPr id="579" name="Google Shape;579;p51"/>
          <p:cNvSpPr/>
          <p:nvPr/>
        </p:nvSpPr>
        <p:spPr>
          <a:xfrm>
            <a:off x="4541351" y="3819029"/>
            <a:ext cx="648300" cy="3834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26"/>
          </a:p>
        </p:txBody>
      </p:sp>
      <p:sp>
        <p:nvSpPr>
          <p:cNvPr id="580" name="Google Shape;580;p51"/>
          <p:cNvSpPr/>
          <p:nvPr/>
        </p:nvSpPr>
        <p:spPr>
          <a:xfrm>
            <a:off x="3847239" y="3819029"/>
            <a:ext cx="648300" cy="3834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26"/>
          </a:p>
        </p:txBody>
      </p:sp>
      <p:sp>
        <p:nvSpPr>
          <p:cNvPr id="581" name="Google Shape;581;p51"/>
          <p:cNvSpPr/>
          <p:nvPr/>
        </p:nvSpPr>
        <p:spPr>
          <a:xfrm>
            <a:off x="4541351" y="4226415"/>
            <a:ext cx="648300" cy="3834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26"/>
          </a:p>
        </p:txBody>
      </p:sp>
      <p:sp>
        <p:nvSpPr>
          <p:cNvPr id="582" name="Google Shape;582;p51"/>
          <p:cNvSpPr/>
          <p:nvPr/>
        </p:nvSpPr>
        <p:spPr>
          <a:xfrm>
            <a:off x="3847239" y="4226415"/>
            <a:ext cx="648300" cy="3834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26"/>
          </a:p>
        </p:txBody>
      </p:sp>
      <p:sp>
        <p:nvSpPr>
          <p:cNvPr id="583" name="Google Shape;583;p51"/>
          <p:cNvSpPr/>
          <p:nvPr/>
        </p:nvSpPr>
        <p:spPr>
          <a:xfrm>
            <a:off x="4541351" y="4633800"/>
            <a:ext cx="648300" cy="3834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26"/>
          </a:p>
        </p:txBody>
      </p:sp>
      <p:sp>
        <p:nvSpPr>
          <p:cNvPr id="584" name="Google Shape;584;p51"/>
          <p:cNvSpPr/>
          <p:nvPr/>
        </p:nvSpPr>
        <p:spPr>
          <a:xfrm>
            <a:off x="3847239" y="4633800"/>
            <a:ext cx="648300" cy="3834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26"/>
          </a:p>
        </p:txBody>
      </p:sp>
      <p:sp>
        <p:nvSpPr>
          <p:cNvPr id="585" name="Google Shape;585;p51"/>
          <p:cNvSpPr/>
          <p:nvPr/>
        </p:nvSpPr>
        <p:spPr>
          <a:xfrm>
            <a:off x="3560803" y="3411693"/>
            <a:ext cx="240600" cy="7908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26"/>
          </a:p>
        </p:txBody>
      </p:sp>
      <p:sp>
        <p:nvSpPr>
          <p:cNvPr id="586" name="Google Shape;586;p51"/>
          <p:cNvSpPr/>
          <p:nvPr/>
        </p:nvSpPr>
        <p:spPr>
          <a:xfrm>
            <a:off x="3560803" y="4226465"/>
            <a:ext cx="240600" cy="7908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26"/>
          </a:p>
        </p:txBody>
      </p:sp>
      <p:sp>
        <p:nvSpPr>
          <p:cNvPr id="587" name="Google Shape;587;p51"/>
          <p:cNvSpPr txBox="1"/>
          <p:nvPr/>
        </p:nvSpPr>
        <p:spPr>
          <a:xfrm>
            <a:off x="2697577" y="3648758"/>
            <a:ext cx="781800" cy="38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17">
                <a:solidFill>
                  <a:schemeClr val="dk2"/>
                </a:solidFill>
              </a:rPr>
              <a:t>GPU 1</a:t>
            </a:r>
            <a:endParaRPr sz="1417">
              <a:solidFill>
                <a:schemeClr val="dk2"/>
              </a:solidFill>
            </a:endParaRPr>
          </a:p>
        </p:txBody>
      </p:sp>
      <p:sp>
        <p:nvSpPr>
          <p:cNvPr id="588" name="Google Shape;588;p51"/>
          <p:cNvSpPr txBox="1"/>
          <p:nvPr/>
        </p:nvSpPr>
        <p:spPr>
          <a:xfrm>
            <a:off x="2683450" y="4430130"/>
            <a:ext cx="781800" cy="38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17">
                <a:solidFill>
                  <a:schemeClr val="dk2"/>
                </a:solidFill>
              </a:rPr>
              <a:t>GPU 2</a:t>
            </a:r>
            <a:endParaRPr sz="1417">
              <a:solidFill>
                <a:schemeClr val="dk2"/>
              </a:solidFill>
            </a:endParaRPr>
          </a:p>
        </p:txBody>
      </p:sp>
      <p:sp>
        <p:nvSpPr>
          <p:cNvPr id="567" name="Google Shape;567;p51"/>
          <p:cNvSpPr/>
          <p:nvPr/>
        </p:nvSpPr>
        <p:spPr>
          <a:xfrm rot="5400000">
            <a:off x="4401250" y="2613525"/>
            <a:ext cx="247500" cy="13185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26"/>
          </a:p>
        </p:txBody>
      </p:sp>
      <p:sp>
        <p:nvSpPr>
          <p:cNvPr id="589" name="Google Shape;589;p51"/>
          <p:cNvSpPr txBox="1"/>
          <p:nvPr>
            <p:ph idx="2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</p:spPr>
        <p:txBody>
          <a:bodyPr anchorCtr="0" anchor="t" bIns="11425" lIns="22850" spcFirstLastPara="1" rIns="22850" wrap="square" tIns="1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100"/>
              <a:t>Vulkan D2D + DCS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52"/>
          <p:cNvSpPr/>
          <p:nvPr/>
        </p:nvSpPr>
        <p:spPr>
          <a:xfrm>
            <a:off x="6006000" y="798875"/>
            <a:ext cx="2673900" cy="2146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System 2</a:t>
            </a:r>
            <a:endParaRPr/>
          </a:p>
        </p:txBody>
      </p:sp>
      <p:sp>
        <p:nvSpPr>
          <p:cNvPr id="595" name="Google Shape;595;p52"/>
          <p:cNvSpPr/>
          <p:nvPr/>
        </p:nvSpPr>
        <p:spPr>
          <a:xfrm>
            <a:off x="570350" y="846325"/>
            <a:ext cx="2673900" cy="2146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System 1</a:t>
            </a:r>
            <a:endParaRPr/>
          </a:p>
        </p:txBody>
      </p:sp>
      <p:sp>
        <p:nvSpPr>
          <p:cNvPr id="596" name="Google Shape;596;p52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</p:spPr>
        <p:txBody>
          <a:bodyPr anchorCtr="0" anchor="b" bIns="11425" lIns="22850" spcFirstLastPara="1" rIns="22850" wrap="square" tIns="1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Multi-System Example</a:t>
            </a:r>
            <a:endParaRPr/>
          </a:p>
        </p:txBody>
      </p:sp>
      <p:sp>
        <p:nvSpPr>
          <p:cNvPr id="597" name="Google Shape;597;p52"/>
          <p:cNvSpPr txBox="1"/>
          <p:nvPr>
            <p:ph idx="2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</p:spPr>
        <p:txBody>
          <a:bodyPr anchorCtr="0" anchor="t" bIns="11425" lIns="22850" spcFirstLastPara="1" rIns="22850" wrap="square" tIns="1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Multiple DCS and Vulkan instances</a:t>
            </a:r>
            <a:endParaRPr/>
          </a:p>
        </p:txBody>
      </p:sp>
      <p:grpSp>
        <p:nvGrpSpPr>
          <p:cNvPr id="598" name="Google Shape;598;p52"/>
          <p:cNvGrpSpPr/>
          <p:nvPr/>
        </p:nvGrpSpPr>
        <p:grpSpPr>
          <a:xfrm>
            <a:off x="1752000" y="1002288"/>
            <a:ext cx="1409400" cy="683088"/>
            <a:chOff x="7480825" y="1346775"/>
            <a:chExt cx="1409400" cy="683088"/>
          </a:xfrm>
        </p:grpSpPr>
        <p:sp>
          <p:nvSpPr>
            <p:cNvPr id="599" name="Google Shape;599;p52"/>
            <p:cNvSpPr/>
            <p:nvPr/>
          </p:nvSpPr>
          <p:spPr>
            <a:xfrm>
              <a:off x="7480825" y="1346775"/>
              <a:ext cx="1409400" cy="4224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Vulkan D2D Apps</a:t>
              </a:r>
              <a:endParaRPr/>
            </a:p>
          </p:txBody>
        </p:sp>
        <p:sp>
          <p:nvSpPr>
            <p:cNvPr id="600" name="Google Shape;600;p52"/>
            <p:cNvSpPr/>
            <p:nvPr/>
          </p:nvSpPr>
          <p:spPr>
            <a:xfrm>
              <a:off x="7714225" y="1785063"/>
              <a:ext cx="942600" cy="244800"/>
            </a:xfrm>
            <a:prstGeom prst="roundRect">
              <a:avLst>
                <a:gd fmla="val 16667" name="adj"/>
              </a:avLst>
            </a:prstGeom>
            <a:solidFill>
              <a:srgbClr val="85200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Vulkan ICD</a:t>
              </a:r>
              <a:endParaRPr sz="1000"/>
            </a:p>
          </p:txBody>
        </p:sp>
      </p:grpSp>
      <p:sp>
        <p:nvSpPr>
          <p:cNvPr id="601" name="Google Shape;601;p52"/>
          <p:cNvSpPr txBox="1"/>
          <p:nvPr/>
        </p:nvSpPr>
        <p:spPr>
          <a:xfrm>
            <a:off x="3107938" y="2058863"/>
            <a:ext cx="8916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</a:rPr>
              <a:t>DRM lease</a:t>
            </a:r>
            <a:endParaRPr sz="800">
              <a:solidFill>
                <a:schemeClr val="dk2"/>
              </a:solidFill>
            </a:endParaRPr>
          </a:p>
        </p:txBody>
      </p:sp>
      <p:cxnSp>
        <p:nvCxnSpPr>
          <p:cNvPr id="602" name="Google Shape;602;p52"/>
          <p:cNvCxnSpPr>
            <a:stCxn id="603" idx="2"/>
            <a:endCxn id="604" idx="1"/>
          </p:cNvCxnSpPr>
          <p:nvPr/>
        </p:nvCxnSpPr>
        <p:spPr>
          <a:xfrm>
            <a:off x="1814425" y="2690950"/>
            <a:ext cx="2092800" cy="339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grpSp>
        <p:nvGrpSpPr>
          <p:cNvPr id="605" name="Google Shape;605;p52"/>
          <p:cNvGrpSpPr/>
          <p:nvPr/>
        </p:nvGrpSpPr>
        <p:grpSpPr>
          <a:xfrm>
            <a:off x="1158025" y="2058863"/>
            <a:ext cx="1312800" cy="632088"/>
            <a:chOff x="4000650" y="2344938"/>
            <a:chExt cx="1312800" cy="632088"/>
          </a:xfrm>
        </p:grpSpPr>
        <p:sp>
          <p:nvSpPr>
            <p:cNvPr id="606" name="Google Shape;606;p52"/>
            <p:cNvSpPr/>
            <p:nvPr/>
          </p:nvSpPr>
          <p:spPr>
            <a:xfrm>
              <a:off x="4000650" y="2344938"/>
              <a:ext cx="1312800" cy="422400"/>
            </a:xfrm>
            <a:prstGeom prst="roundRect">
              <a:avLst>
                <a:gd fmla="val 16667" name="adj"/>
              </a:avLst>
            </a:prstGeom>
            <a:solidFill>
              <a:srgbClr val="76A5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DCS 1</a:t>
              </a:r>
              <a:endParaRPr/>
            </a:p>
          </p:txBody>
        </p:sp>
        <p:sp>
          <p:nvSpPr>
            <p:cNvPr id="603" name="Google Shape;603;p52"/>
            <p:cNvSpPr/>
            <p:nvPr/>
          </p:nvSpPr>
          <p:spPr>
            <a:xfrm>
              <a:off x="4239600" y="2767325"/>
              <a:ext cx="834900" cy="209700"/>
            </a:xfrm>
            <a:prstGeom prst="roundRect">
              <a:avLst>
                <a:gd fmla="val 16667" name="adj"/>
              </a:avLst>
            </a:prstGeom>
            <a:solidFill>
              <a:srgbClr val="783F0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DRM</a:t>
              </a:r>
              <a:endParaRPr sz="1000"/>
            </a:p>
          </p:txBody>
        </p:sp>
      </p:grpSp>
      <p:cxnSp>
        <p:nvCxnSpPr>
          <p:cNvPr id="607" name="Google Shape;607;p52"/>
          <p:cNvCxnSpPr>
            <a:stCxn id="606" idx="0"/>
            <a:endCxn id="600" idx="2"/>
          </p:cNvCxnSpPr>
          <p:nvPr/>
        </p:nvCxnSpPr>
        <p:spPr>
          <a:xfrm flipH="1" rot="10800000">
            <a:off x="1814425" y="1685363"/>
            <a:ext cx="642300" cy="373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08" name="Google Shape;608;p52"/>
          <p:cNvCxnSpPr>
            <a:stCxn id="600" idx="2"/>
            <a:endCxn id="604" idx="1"/>
          </p:cNvCxnSpPr>
          <p:nvPr/>
        </p:nvCxnSpPr>
        <p:spPr>
          <a:xfrm flipH="1" rot="-5400000">
            <a:off x="2509500" y="1632575"/>
            <a:ext cx="1345200" cy="1450800"/>
          </a:xfrm>
          <a:prstGeom prst="curvedConnector3">
            <a:avLst>
              <a:gd fmla="val 49999" name="adj1"/>
            </a:avLst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609" name="Google Shape;609;p52"/>
          <p:cNvSpPr/>
          <p:nvPr/>
        </p:nvSpPr>
        <p:spPr>
          <a:xfrm>
            <a:off x="3923701" y="3293168"/>
            <a:ext cx="648300" cy="3834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</a:rPr>
              <a:t>gpu 1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610" name="Google Shape;610;p52"/>
          <p:cNvSpPr/>
          <p:nvPr/>
        </p:nvSpPr>
        <p:spPr>
          <a:xfrm>
            <a:off x="3229589" y="3293168"/>
            <a:ext cx="648300" cy="3834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</a:rPr>
              <a:t>gpu 1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611" name="Google Shape;611;p52"/>
          <p:cNvSpPr/>
          <p:nvPr/>
        </p:nvSpPr>
        <p:spPr>
          <a:xfrm>
            <a:off x="3923701" y="3700554"/>
            <a:ext cx="648300" cy="3834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</a:rPr>
              <a:t>gpu 1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612" name="Google Shape;612;p52"/>
          <p:cNvSpPr/>
          <p:nvPr/>
        </p:nvSpPr>
        <p:spPr>
          <a:xfrm>
            <a:off x="3229589" y="3700554"/>
            <a:ext cx="648300" cy="3834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</a:rPr>
              <a:t>gpu 1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613" name="Google Shape;613;p52"/>
          <p:cNvSpPr/>
          <p:nvPr/>
        </p:nvSpPr>
        <p:spPr>
          <a:xfrm>
            <a:off x="3923701" y="4107940"/>
            <a:ext cx="648300" cy="3834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</a:rPr>
              <a:t>gpu 2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614" name="Google Shape;614;p52"/>
          <p:cNvSpPr/>
          <p:nvPr/>
        </p:nvSpPr>
        <p:spPr>
          <a:xfrm>
            <a:off x="3229589" y="4107940"/>
            <a:ext cx="648300" cy="3834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</a:rPr>
              <a:t>gpu 2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615" name="Google Shape;615;p52"/>
          <p:cNvSpPr/>
          <p:nvPr/>
        </p:nvSpPr>
        <p:spPr>
          <a:xfrm>
            <a:off x="3923701" y="4515325"/>
            <a:ext cx="648300" cy="3834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</a:rPr>
              <a:t>gpu 2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616" name="Google Shape;616;p52"/>
          <p:cNvSpPr/>
          <p:nvPr/>
        </p:nvSpPr>
        <p:spPr>
          <a:xfrm>
            <a:off x="3229589" y="4515325"/>
            <a:ext cx="648300" cy="3834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</a:rPr>
              <a:t>gpu 2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604" name="Google Shape;604;p52"/>
          <p:cNvSpPr/>
          <p:nvPr/>
        </p:nvSpPr>
        <p:spPr>
          <a:xfrm rot="5400000">
            <a:off x="3783600" y="2495050"/>
            <a:ext cx="247500" cy="13185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26"/>
          </a:p>
        </p:txBody>
      </p:sp>
      <p:grpSp>
        <p:nvGrpSpPr>
          <p:cNvPr id="617" name="Google Shape;617;p52"/>
          <p:cNvGrpSpPr/>
          <p:nvPr/>
        </p:nvGrpSpPr>
        <p:grpSpPr>
          <a:xfrm>
            <a:off x="6094100" y="973700"/>
            <a:ext cx="1409400" cy="683088"/>
            <a:chOff x="7480825" y="1346775"/>
            <a:chExt cx="1409400" cy="683088"/>
          </a:xfrm>
        </p:grpSpPr>
        <p:sp>
          <p:nvSpPr>
            <p:cNvPr id="618" name="Google Shape;618;p52"/>
            <p:cNvSpPr/>
            <p:nvPr/>
          </p:nvSpPr>
          <p:spPr>
            <a:xfrm>
              <a:off x="7480825" y="1346775"/>
              <a:ext cx="1409400" cy="4224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Vulkan D2D Apps</a:t>
              </a:r>
              <a:endParaRPr/>
            </a:p>
          </p:txBody>
        </p:sp>
        <p:sp>
          <p:nvSpPr>
            <p:cNvPr id="619" name="Google Shape;619;p52"/>
            <p:cNvSpPr/>
            <p:nvPr/>
          </p:nvSpPr>
          <p:spPr>
            <a:xfrm>
              <a:off x="7714225" y="1785063"/>
              <a:ext cx="942600" cy="244800"/>
            </a:xfrm>
            <a:prstGeom prst="roundRect">
              <a:avLst>
                <a:gd fmla="val 16667" name="adj"/>
              </a:avLst>
            </a:prstGeom>
            <a:solidFill>
              <a:srgbClr val="85200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Vulkan ICD</a:t>
              </a:r>
              <a:endParaRPr sz="1000"/>
            </a:p>
          </p:txBody>
        </p:sp>
      </p:grpSp>
      <p:sp>
        <p:nvSpPr>
          <p:cNvPr id="620" name="Google Shape;620;p52"/>
          <p:cNvSpPr txBox="1"/>
          <p:nvPr/>
        </p:nvSpPr>
        <p:spPr>
          <a:xfrm>
            <a:off x="5266100" y="2058863"/>
            <a:ext cx="8916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</a:rPr>
              <a:t>DRM lease</a:t>
            </a:r>
            <a:endParaRPr sz="800">
              <a:solidFill>
                <a:schemeClr val="dk2"/>
              </a:solidFill>
            </a:endParaRPr>
          </a:p>
        </p:txBody>
      </p:sp>
      <p:cxnSp>
        <p:nvCxnSpPr>
          <p:cNvPr id="621" name="Google Shape;621;p52"/>
          <p:cNvCxnSpPr>
            <a:stCxn id="622" idx="2"/>
            <a:endCxn id="623" idx="1"/>
          </p:cNvCxnSpPr>
          <p:nvPr/>
        </p:nvCxnSpPr>
        <p:spPr>
          <a:xfrm flipH="1">
            <a:off x="5295625" y="2633775"/>
            <a:ext cx="2072700" cy="396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grpSp>
        <p:nvGrpSpPr>
          <p:cNvPr id="624" name="Google Shape;624;p52"/>
          <p:cNvGrpSpPr/>
          <p:nvPr/>
        </p:nvGrpSpPr>
        <p:grpSpPr>
          <a:xfrm>
            <a:off x="6711925" y="2001688"/>
            <a:ext cx="1312800" cy="632088"/>
            <a:chOff x="4000650" y="2344938"/>
            <a:chExt cx="1312800" cy="632088"/>
          </a:xfrm>
        </p:grpSpPr>
        <p:sp>
          <p:nvSpPr>
            <p:cNvPr id="625" name="Google Shape;625;p52"/>
            <p:cNvSpPr/>
            <p:nvPr/>
          </p:nvSpPr>
          <p:spPr>
            <a:xfrm>
              <a:off x="4000650" y="2344938"/>
              <a:ext cx="1312800" cy="422400"/>
            </a:xfrm>
            <a:prstGeom prst="roundRect">
              <a:avLst>
                <a:gd fmla="val 16667" name="adj"/>
              </a:avLst>
            </a:prstGeom>
            <a:solidFill>
              <a:srgbClr val="76A5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DCS 2</a:t>
              </a:r>
              <a:endParaRPr/>
            </a:p>
          </p:txBody>
        </p:sp>
        <p:sp>
          <p:nvSpPr>
            <p:cNvPr id="622" name="Google Shape;622;p52"/>
            <p:cNvSpPr/>
            <p:nvPr/>
          </p:nvSpPr>
          <p:spPr>
            <a:xfrm>
              <a:off x="4239600" y="2767325"/>
              <a:ext cx="834900" cy="209700"/>
            </a:xfrm>
            <a:prstGeom prst="roundRect">
              <a:avLst>
                <a:gd fmla="val 16667" name="adj"/>
              </a:avLst>
            </a:prstGeom>
            <a:solidFill>
              <a:srgbClr val="783F0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DRM</a:t>
              </a:r>
              <a:endParaRPr sz="1000"/>
            </a:p>
          </p:txBody>
        </p:sp>
      </p:grpSp>
      <p:cxnSp>
        <p:nvCxnSpPr>
          <p:cNvPr id="626" name="Google Shape;626;p52"/>
          <p:cNvCxnSpPr>
            <a:stCxn id="625" idx="0"/>
            <a:endCxn id="619" idx="2"/>
          </p:cNvCxnSpPr>
          <p:nvPr/>
        </p:nvCxnSpPr>
        <p:spPr>
          <a:xfrm rot="10800000">
            <a:off x="6798925" y="1656688"/>
            <a:ext cx="569400" cy="345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27" name="Google Shape;627;p52"/>
          <p:cNvCxnSpPr>
            <a:stCxn id="619" idx="2"/>
            <a:endCxn id="623" idx="1"/>
          </p:cNvCxnSpPr>
          <p:nvPr/>
        </p:nvCxnSpPr>
        <p:spPr>
          <a:xfrm rot="5400000">
            <a:off x="5360300" y="1591988"/>
            <a:ext cx="1373700" cy="1503300"/>
          </a:xfrm>
          <a:prstGeom prst="curvedConnector3">
            <a:avLst>
              <a:gd fmla="val 50002" name="adj1"/>
            </a:avLst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628" name="Google Shape;628;p52"/>
          <p:cNvSpPr/>
          <p:nvPr/>
        </p:nvSpPr>
        <p:spPr>
          <a:xfrm>
            <a:off x="5311901" y="3293156"/>
            <a:ext cx="648300" cy="3834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</a:rPr>
              <a:t>gpu 3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629" name="Google Shape;629;p52"/>
          <p:cNvSpPr/>
          <p:nvPr/>
        </p:nvSpPr>
        <p:spPr>
          <a:xfrm>
            <a:off x="4617789" y="3293156"/>
            <a:ext cx="648300" cy="3834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gpu 3</a:t>
            </a:r>
            <a:endParaRPr sz="900"/>
          </a:p>
        </p:txBody>
      </p:sp>
      <p:sp>
        <p:nvSpPr>
          <p:cNvPr id="630" name="Google Shape;630;p52"/>
          <p:cNvSpPr/>
          <p:nvPr/>
        </p:nvSpPr>
        <p:spPr>
          <a:xfrm>
            <a:off x="5311901" y="3700541"/>
            <a:ext cx="648300" cy="3834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</a:rPr>
              <a:t>gpu 3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631" name="Google Shape;631;p52"/>
          <p:cNvSpPr/>
          <p:nvPr/>
        </p:nvSpPr>
        <p:spPr>
          <a:xfrm>
            <a:off x="4617789" y="3700541"/>
            <a:ext cx="648300" cy="3834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</a:rPr>
              <a:t>gpu 3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632" name="Google Shape;632;p52"/>
          <p:cNvSpPr/>
          <p:nvPr/>
        </p:nvSpPr>
        <p:spPr>
          <a:xfrm>
            <a:off x="5311901" y="4107927"/>
            <a:ext cx="648300" cy="3834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</a:rPr>
              <a:t>gpu 4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633" name="Google Shape;633;p52"/>
          <p:cNvSpPr/>
          <p:nvPr/>
        </p:nvSpPr>
        <p:spPr>
          <a:xfrm>
            <a:off x="4617789" y="4107927"/>
            <a:ext cx="648300" cy="3834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</a:rPr>
              <a:t>gpu 4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634" name="Google Shape;634;p52"/>
          <p:cNvSpPr/>
          <p:nvPr/>
        </p:nvSpPr>
        <p:spPr>
          <a:xfrm>
            <a:off x="5311901" y="4515313"/>
            <a:ext cx="648300" cy="3834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</a:rPr>
              <a:t>gpu 4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635" name="Google Shape;635;p52"/>
          <p:cNvSpPr/>
          <p:nvPr/>
        </p:nvSpPr>
        <p:spPr>
          <a:xfrm>
            <a:off x="4617789" y="4515313"/>
            <a:ext cx="648300" cy="3834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1"/>
                </a:solidFill>
              </a:rPr>
              <a:t>gpu 4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623" name="Google Shape;623;p52"/>
          <p:cNvSpPr/>
          <p:nvPr/>
        </p:nvSpPr>
        <p:spPr>
          <a:xfrm rot="5400000">
            <a:off x="5171800" y="2495038"/>
            <a:ext cx="247500" cy="13185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103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9625" lIns="99625" spcFirstLastPara="1" rIns="99625" wrap="square" tIns="996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26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53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</p:spPr>
        <p:txBody>
          <a:bodyPr anchorCtr="0" anchor="b" bIns="11425" lIns="22850" spcFirstLastPara="1" rIns="22850" wrap="square" tIns="1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Future work</a:t>
            </a:r>
            <a:endParaRPr/>
          </a:p>
        </p:txBody>
      </p:sp>
      <p:sp>
        <p:nvSpPr>
          <p:cNvPr id="641" name="Google Shape;641;p53"/>
          <p:cNvSpPr txBox="1"/>
          <p:nvPr>
            <p:ph idx="1" type="body"/>
          </p:nvPr>
        </p:nvSpPr>
        <p:spPr>
          <a:xfrm>
            <a:off x="628650" y="1218438"/>
            <a:ext cx="7886700" cy="3413100"/>
          </a:xfrm>
          <a:prstGeom prst="rect">
            <a:avLst/>
          </a:prstGeom>
        </p:spPr>
        <p:txBody>
          <a:bodyPr anchorCtr="0" anchor="t" bIns="11425" lIns="22850" spcFirstLastPara="1" rIns="22850" wrap="square" tIns="11425">
            <a:noAutofit/>
          </a:bodyPr>
          <a:lstStyle/>
          <a:p>
            <a:pPr indent="-298450" lvl="0" marL="45720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Support DCS running nested with a Wayland compositor</a:t>
            </a:r>
            <a:endParaRPr/>
          </a:p>
          <a:p>
            <a:pPr indent="-2921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Compositor runs on one monitor, leases the remaining displays out</a:t>
            </a:r>
            <a:endParaRPr/>
          </a:p>
          <a:p>
            <a:pPr indent="-2921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DCS acquires the displays, configures them, and leases them out to applications</a:t>
            </a:r>
            <a:endParaRPr/>
          </a:p>
          <a:p>
            <a:pPr indent="-2921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</a:pPr>
            <a:r>
              <a:rPr lang="en"/>
              <a:t>This makes operating the system a bit easier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We are working on improving how the Vulkan D2D API can present on display walls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Goal is to help improve Linux adoption on display walls</a:t>
            </a:r>
            <a:endParaRPr/>
          </a:p>
        </p:txBody>
      </p:sp>
      <p:sp>
        <p:nvSpPr>
          <p:cNvPr id="642" name="Google Shape;642;p53"/>
          <p:cNvSpPr txBox="1"/>
          <p:nvPr>
            <p:ph idx="2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</p:spPr>
        <p:txBody>
          <a:bodyPr anchorCtr="0" anchor="t" bIns="11425" lIns="22850" spcFirstLastPara="1" rIns="22850" wrap="square" tIns="1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next?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itle Only">
  <a:themeElements>
    <a:clrScheme name="Custom 15">
      <a:dk1>
        <a:srgbClr val="FFFFFF"/>
      </a:dk1>
      <a:lt1>
        <a:srgbClr val="000000"/>
      </a:lt1>
      <a:dk2>
        <a:srgbClr val="76B900"/>
      </a:dk2>
      <a:lt2>
        <a:srgbClr val="CDCDCD"/>
      </a:lt2>
      <a:accent1>
        <a:srgbClr val="008564"/>
      </a:accent1>
      <a:accent2>
        <a:srgbClr val="5D1682"/>
      </a:accent2>
      <a:accent3>
        <a:srgbClr val="890C58"/>
      </a:accent3>
      <a:accent4>
        <a:srgbClr val="5E5E5E"/>
      </a:accent4>
      <a:accent5>
        <a:srgbClr val="8C8C8C"/>
      </a:accent5>
      <a:accent6>
        <a:srgbClr val="0071C5"/>
      </a:accent6>
      <a:hlink>
        <a:srgbClr val="76B900"/>
      </a:hlink>
      <a:folHlink>
        <a:srgbClr val="76B9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