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66" r:id="rId8"/>
    <p:sldId id="259" r:id="rId9"/>
    <p:sldId id="262" r:id="rId10"/>
    <p:sldId id="263" r:id="rId11"/>
    <p:sldId id="264" r:id="rId12"/>
    <p:sldId id="265" r:id="rId13"/>
    <p:sldId id="260" r:id="rId14"/>
    <p:sldId id="267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5C9712-6945-4265-B9F7-559B27C98145}" v="18" dt="2026-09-28T08:53:02.4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9" autoAdjust="0"/>
    <p:restoredTop sz="94660"/>
  </p:normalViewPr>
  <p:slideViewPr>
    <p:cSldViewPr snapToGrid="0">
      <p:cViewPr varScale="1">
        <p:scale>
          <a:sx n="76" d="100"/>
          <a:sy n="76" d="100"/>
        </p:scale>
        <p:origin x="77" y="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ndpal, Suraj" userId="23c52b46-7994-48a5-8709-44d35a1d0d99" providerId="ADAL" clId="{7D9E68E6-E9E9-4A1C-9C5B-3D4590654F49}"/>
    <pc:docChg chg="undo custSel addSld delSld modSld">
      <pc:chgData name="Kandpal, Suraj" userId="23c52b46-7994-48a5-8709-44d35a1d0d99" providerId="ADAL" clId="{7D9E68E6-E9E9-4A1C-9C5B-3D4590654F49}" dt="2026-09-29T04:38:35.020" v="1044" actId="14100"/>
      <pc:docMkLst>
        <pc:docMk/>
      </pc:docMkLst>
      <pc:sldChg chg="modSp mod">
        <pc:chgData name="Kandpal, Suraj" userId="23c52b46-7994-48a5-8709-44d35a1d0d99" providerId="ADAL" clId="{7D9E68E6-E9E9-4A1C-9C5B-3D4590654F49}" dt="2026-09-28T08:59:40.721" v="1007" actId="20577"/>
        <pc:sldMkLst>
          <pc:docMk/>
          <pc:sldMk cId="1652121959" sldId="256"/>
        </pc:sldMkLst>
        <pc:spChg chg="mod">
          <ac:chgData name="Kandpal, Suraj" userId="23c52b46-7994-48a5-8709-44d35a1d0d99" providerId="ADAL" clId="{7D9E68E6-E9E9-4A1C-9C5B-3D4590654F49}" dt="2026-09-28T08:59:40.721" v="1007" actId="20577"/>
          <ac:spMkLst>
            <pc:docMk/>
            <pc:sldMk cId="1652121959" sldId="256"/>
            <ac:spMk id="3" creationId="{296E6FFE-8E01-60C2-73DE-654108C5BE49}"/>
          </ac:spMkLst>
        </pc:spChg>
      </pc:sldChg>
      <pc:sldChg chg="modSp mod">
        <pc:chgData name="Kandpal, Suraj" userId="23c52b46-7994-48a5-8709-44d35a1d0d99" providerId="ADAL" clId="{7D9E68E6-E9E9-4A1C-9C5B-3D4590654F49}" dt="2026-09-28T08:25:15.286" v="156" actId="20577"/>
        <pc:sldMkLst>
          <pc:docMk/>
          <pc:sldMk cId="3366065937" sldId="258"/>
        </pc:sldMkLst>
        <pc:graphicFrameChg chg="modGraphic">
          <ac:chgData name="Kandpal, Suraj" userId="23c52b46-7994-48a5-8709-44d35a1d0d99" providerId="ADAL" clId="{7D9E68E6-E9E9-4A1C-9C5B-3D4590654F49}" dt="2026-09-28T08:25:15.286" v="156" actId="20577"/>
          <ac:graphicFrameMkLst>
            <pc:docMk/>
            <pc:sldMk cId="3366065937" sldId="258"/>
            <ac:graphicFrameMk id="5" creationId="{1272D439-7792-9A27-697F-E2D628ED3BF1}"/>
          </ac:graphicFrameMkLst>
        </pc:graphicFrameChg>
      </pc:sldChg>
      <pc:sldChg chg="addSp delSp modSp mod">
        <pc:chgData name="Kandpal, Suraj" userId="23c52b46-7994-48a5-8709-44d35a1d0d99" providerId="ADAL" clId="{7D9E68E6-E9E9-4A1C-9C5B-3D4590654F49}" dt="2026-09-29T02:59:38.150" v="1012" actId="26606"/>
        <pc:sldMkLst>
          <pc:docMk/>
          <pc:sldMk cId="2357821255" sldId="260"/>
        </pc:sldMkLst>
        <pc:spChg chg="mod">
          <ac:chgData name="Kandpal, Suraj" userId="23c52b46-7994-48a5-8709-44d35a1d0d99" providerId="ADAL" clId="{7D9E68E6-E9E9-4A1C-9C5B-3D4590654F49}" dt="2026-09-29T02:59:38.143" v="1011" actId="26606"/>
          <ac:spMkLst>
            <pc:docMk/>
            <pc:sldMk cId="2357821255" sldId="260"/>
            <ac:spMk id="2" creationId="{BD16F266-7CFF-2680-F2EF-3CA85207057E}"/>
          </ac:spMkLst>
        </pc:spChg>
        <pc:spChg chg="del">
          <ac:chgData name="Kandpal, Suraj" userId="23c52b46-7994-48a5-8709-44d35a1d0d99" providerId="ADAL" clId="{7D9E68E6-E9E9-4A1C-9C5B-3D4590654F49}" dt="2026-09-28T08:30:46.910" v="597" actId="26606"/>
          <ac:spMkLst>
            <pc:docMk/>
            <pc:sldMk cId="2357821255" sldId="260"/>
            <ac:spMk id="9" creationId="{BACC6370-2D7E-4714-9D71-7542949D7D5D}"/>
          </ac:spMkLst>
        </pc:spChg>
        <pc:spChg chg="del">
          <ac:chgData name="Kandpal, Suraj" userId="23c52b46-7994-48a5-8709-44d35a1d0d99" providerId="ADAL" clId="{7D9E68E6-E9E9-4A1C-9C5B-3D4590654F49}" dt="2026-09-28T08:30:46.910" v="597" actId="26606"/>
          <ac:spMkLst>
            <pc:docMk/>
            <pc:sldMk cId="2357821255" sldId="260"/>
            <ac:spMk id="11" creationId="{F68B3F68-107C-434F-AA38-110D5EA91B85}"/>
          </ac:spMkLst>
        </pc:spChg>
        <pc:spChg chg="del">
          <ac:chgData name="Kandpal, Suraj" userId="23c52b46-7994-48a5-8709-44d35a1d0d99" providerId="ADAL" clId="{7D9E68E6-E9E9-4A1C-9C5B-3D4590654F49}" dt="2026-09-28T08:30:46.910" v="597" actId="26606"/>
          <ac:spMkLst>
            <pc:docMk/>
            <pc:sldMk cId="2357821255" sldId="260"/>
            <ac:spMk id="13" creationId="{AAD0DBB9-1A4B-4391-81D4-CB19F9AB918A}"/>
          </ac:spMkLst>
        </pc:spChg>
        <pc:spChg chg="del">
          <ac:chgData name="Kandpal, Suraj" userId="23c52b46-7994-48a5-8709-44d35a1d0d99" providerId="ADAL" clId="{7D9E68E6-E9E9-4A1C-9C5B-3D4590654F49}" dt="2026-09-28T08:30:46.910" v="597" actId="26606"/>
          <ac:spMkLst>
            <pc:docMk/>
            <pc:sldMk cId="2357821255" sldId="260"/>
            <ac:spMk id="15" creationId="{063BBA22-50EA-4C4D-BE05-F1CE4E63AA56}"/>
          </ac:spMkLst>
        </pc:spChg>
        <pc:spChg chg="add del">
          <ac:chgData name="Kandpal, Suraj" userId="23c52b46-7994-48a5-8709-44d35a1d0d99" providerId="ADAL" clId="{7D9E68E6-E9E9-4A1C-9C5B-3D4590654F49}" dt="2026-09-29T02:59:38.150" v="1012" actId="26606"/>
          <ac:spMkLst>
            <pc:docMk/>
            <pc:sldMk cId="2357821255" sldId="260"/>
            <ac:spMk id="20" creationId="{2659FDB4-FCBE-4A89-B46D-43D4FA54464D}"/>
          </ac:spMkLst>
        </pc:spChg>
        <pc:spChg chg="add del">
          <ac:chgData name="Kandpal, Suraj" userId="23c52b46-7994-48a5-8709-44d35a1d0d99" providerId="ADAL" clId="{7D9E68E6-E9E9-4A1C-9C5B-3D4590654F49}" dt="2026-09-29T02:59:34.655" v="1009" actId="26606"/>
          <ac:spMkLst>
            <pc:docMk/>
            <pc:sldMk cId="2357821255" sldId="260"/>
            <ac:spMk id="27" creationId="{DCC231C8-C761-4B31-9B1C-C6D19248C6B3}"/>
          </ac:spMkLst>
        </pc:spChg>
        <pc:spChg chg="add del">
          <ac:chgData name="Kandpal, Suraj" userId="23c52b46-7994-48a5-8709-44d35a1d0d99" providerId="ADAL" clId="{7D9E68E6-E9E9-4A1C-9C5B-3D4590654F49}" dt="2026-09-29T02:59:38.143" v="1011" actId="26606"/>
          <ac:spMkLst>
            <pc:docMk/>
            <pc:sldMk cId="2357821255" sldId="260"/>
            <ac:spMk id="29" creationId="{F68B3F68-107C-434F-AA38-110D5EA91B85}"/>
          </ac:spMkLst>
        </pc:spChg>
        <pc:spChg chg="add del">
          <ac:chgData name="Kandpal, Suraj" userId="23c52b46-7994-48a5-8709-44d35a1d0d99" providerId="ADAL" clId="{7D9E68E6-E9E9-4A1C-9C5B-3D4590654F49}" dt="2026-09-29T02:59:38.143" v="1011" actId="26606"/>
          <ac:spMkLst>
            <pc:docMk/>
            <pc:sldMk cId="2357821255" sldId="260"/>
            <ac:spMk id="30" creationId="{BACC6370-2D7E-4714-9D71-7542949D7D5D}"/>
          </ac:spMkLst>
        </pc:spChg>
        <pc:spChg chg="add del">
          <ac:chgData name="Kandpal, Suraj" userId="23c52b46-7994-48a5-8709-44d35a1d0d99" providerId="ADAL" clId="{7D9E68E6-E9E9-4A1C-9C5B-3D4590654F49}" dt="2026-09-29T02:59:38.143" v="1011" actId="26606"/>
          <ac:spMkLst>
            <pc:docMk/>
            <pc:sldMk cId="2357821255" sldId="260"/>
            <ac:spMk id="31" creationId="{AAD0DBB9-1A4B-4391-81D4-CB19F9AB918A}"/>
          </ac:spMkLst>
        </pc:spChg>
        <pc:spChg chg="add del">
          <ac:chgData name="Kandpal, Suraj" userId="23c52b46-7994-48a5-8709-44d35a1d0d99" providerId="ADAL" clId="{7D9E68E6-E9E9-4A1C-9C5B-3D4590654F49}" dt="2026-09-29T02:59:38.143" v="1011" actId="26606"/>
          <ac:spMkLst>
            <pc:docMk/>
            <pc:sldMk cId="2357821255" sldId="260"/>
            <ac:spMk id="33" creationId="{063BBA22-50EA-4C4D-BE05-F1CE4E63AA56}"/>
          </ac:spMkLst>
        </pc:spChg>
        <pc:spChg chg="add">
          <ac:chgData name="Kandpal, Suraj" userId="23c52b46-7994-48a5-8709-44d35a1d0d99" providerId="ADAL" clId="{7D9E68E6-E9E9-4A1C-9C5B-3D4590654F49}" dt="2026-09-29T02:59:38.150" v="1012" actId="26606"/>
          <ac:spMkLst>
            <pc:docMk/>
            <pc:sldMk cId="2357821255" sldId="260"/>
            <ac:spMk id="35" creationId="{2659FDB4-FCBE-4A89-B46D-43D4FA54464D}"/>
          </ac:spMkLst>
        </pc:spChg>
        <pc:graphicFrameChg chg="mod modGraphic">
          <ac:chgData name="Kandpal, Suraj" userId="23c52b46-7994-48a5-8709-44d35a1d0d99" providerId="ADAL" clId="{7D9E68E6-E9E9-4A1C-9C5B-3D4590654F49}" dt="2026-09-29T02:59:38.150" v="1012" actId="26606"/>
          <ac:graphicFrameMkLst>
            <pc:docMk/>
            <pc:sldMk cId="2357821255" sldId="260"/>
            <ac:graphicFrameMk id="5" creationId="{3BAD8B3A-6C9E-A8EA-201C-ABC90BFEFA6A}"/>
          </ac:graphicFrameMkLst>
        </pc:graphicFrameChg>
        <pc:cxnChg chg="add del">
          <ac:chgData name="Kandpal, Suraj" userId="23c52b46-7994-48a5-8709-44d35a1d0d99" providerId="ADAL" clId="{7D9E68E6-E9E9-4A1C-9C5B-3D4590654F49}" dt="2026-09-29T02:59:38.150" v="1012" actId="26606"/>
          <ac:cxnSpMkLst>
            <pc:docMk/>
            <pc:sldMk cId="2357821255" sldId="260"/>
            <ac:cxnSpMk id="22" creationId="{C8F51B3F-8331-4E4A-AE96-D47B1006EEAD}"/>
          </ac:cxnSpMkLst>
        </pc:cxnChg>
        <pc:cxnChg chg="add">
          <ac:chgData name="Kandpal, Suraj" userId="23c52b46-7994-48a5-8709-44d35a1d0d99" providerId="ADAL" clId="{7D9E68E6-E9E9-4A1C-9C5B-3D4590654F49}" dt="2026-09-29T02:59:38.150" v="1012" actId="26606"/>
          <ac:cxnSpMkLst>
            <pc:docMk/>
            <pc:sldMk cId="2357821255" sldId="260"/>
            <ac:cxnSpMk id="36" creationId="{C8F51B3F-8331-4E4A-AE96-D47B1006EEAD}"/>
          </ac:cxnSpMkLst>
        </pc:cxnChg>
      </pc:sldChg>
      <pc:sldChg chg="addSp delSp modSp new add del mod">
        <pc:chgData name="Kandpal, Suraj" userId="23c52b46-7994-48a5-8709-44d35a1d0d99" providerId="ADAL" clId="{7D9E68E6-E9E9-4A1C-9C5B-3D4590654F49}" dt="2026-09-29T04:37:07.649" v="1022" actId="14100"/>
        <pc:sldMkLst>
          <pc:docMk/>
          <pc:sldMk cId="65709691" sldId="262"/>
        </pc:sldMkLst>
        <pc:spChg chg="del">
          <ac:chgData name="Kandpal, Suraj" userId="23c52b46-7994-48a5-8709-44d35a1d0d99" providerId="ADAL" clId="{7D9E68E6-E9E9-4A1C-9C5B-3D4590654F49}" dt="2026-09-28T08:18:20.451" v="74" actId="478"/>
          <ac:spMkLst>
            <pc:docMk/>
            <pc:sldMk cId="65709691" sldId="262"/>
            <ac:spMk id="2" creationId="{8B63CF90-8032-0A7E-CC61-71A689D32959}"/>
          </ac:spMkLst>
        </pc:spChg>
        <pc:spChg chg="del">
          <ac:chgData name="Kandpal, Suraj" userId="23c52b46-7994-48a5-8709-44d35a1d0d99" providerId="ADAL" clId="{7D9E68E6-E9E9-4A1C-9C5B-3D4590654F49}" dt="2026-09-28T08:18:14.568" v="73" actId="22"/>
          <ac:spMkLst>
            <pc:docMk/>
            <pc:sldMk cId="65709691" sldId="262"/>
            <ac:spMk id="3" creationId="{F2DB5122-B4F7-8B88-7FAC-E4E049B3C173}"/>
          </ac:spMkLst>
        </pc:spChg>
        <pc:spChg chg="add del mod">
          <ac:chgData name="Kandpal, Suraj" userId="23c52b46-7994-48a5-8709-44d35a1d0d99" providerId="ADAL" clId="{7D9E68E6-E9E9-4A1C-9C5B-3D4590654F49}" dt="2026-09-29T04:36:49.667" v="1018"/>
          <ac:spMkLst>
            <pc:docMk/>
            <pc:sldMk cId="65709691" sldId="262"/>
            <ac:spMk id="7" creationId="{50793198-2373-8A0F-1127-B0552A29F370}"/>
          </ac:spMkLst>
        </pc:spChg>
        <pc:picChg chg="add del mod ord">
          <ac:chgData name="Kandpal, Suraj" userId="23c52b46-7994-48a5-8709-44d35a1d0d99" providerId="ADAL" clId="{7D9E68E6-E9E9-4A1C-9C5B-3D4590654F49}" dt="2026-09-28T08:18:43.901" v="82" actId="478"/>
          <ac:picMkLst>
            <pc:docMk/>
            <pc:sldMk cId="65709691" sldId="262"/>
            <ac:picMk id="5" creationId="{30FEB654-8CF2-72F8-A8E2-107167FB026A}"/>
          </ac:picMkLst>
        </pc:picChg>
        <pc:picChg chg="add del mod">
          <ac:chgData name="Kandpal, Suraj" userId="23c52b46-7994-48a5-8709-44d35a1d0d99" providerId="ADAL" clId="{7D9E68E6-E9E9-4A1C-9C5B-3D4590654F49}" dt="2026-09-29T04:36:44.154" v="1016" actId="478"/>
          <ac:picMkLst>
            <pc:docMk/>
            <pc:sldMk cId="65709691" sldId="262"/>
            <ac:picMk id="9" creationId="{F2CA6028-4A76-7902-81B9-84BA7EA8DC28}"/>
          </ac:picMkLst>
        </pc:picChg>
        <pc:picChg chg="add mod ord">
          <ac:chgData name="Kandpal, Suraj" userId="23c52b46-7994-48a5-8709-44d35a1d0d99" providerId="ADAL" clId="{7D9E68E6-E9E9-4A1C-9C5B-3D4590654F49}" dt="2026-09-29T04:37:07.649" v="1022" actId="14100"/>
          <ac:picMkLst>
            <pc:docMk/>
            <pc:sldMk cId="65709691" sldId="262"/>
            <ac:picMk id="11" creationId="{BE1F26D0-8108-0583-C334-2FBC48477CB3}"/>
          </ac:picMkLst>
        </pc:picChg>
      </pc:sldChg>
      <pc:sldChg chg="addSp delSp modSp new mod">
        <pc:chgData name="Kandpal, Suraj" userId="23c52b46-7994-48a5-8709-44d35a1d0d99" providerId="ADAL" clId="{7D9E68E6-E9E9-4A1C-9C5B-3D4590654F49}" dt="2026-09-29T04:37:43.266" v="1030" actId="14100"/>
        <pc:sldMkLst>
          <pc:docMk/>
          <pc:sldMk cId="3462415783" sldId="263"/>
        </pc:sldMkLst>
        <pc:spChg chg="del">
          <ac:chgData name="Kandpal, Suraj" userId="23c52b46-7994-48a5-8709-44d35a1d0d99" providerId="ADAL" clId="{7D9E68E6-E9E9-4A1C-9C5B-3D4590654F49}" dt="2026-09-29T04:37:24.581" v="1026"/>
          <ac:spMkLst>
            <pc:docMk/>
            <pc:sldMk cId="3462415783" sldId="263"/>
            <ac:spMk id="3" creationId="{C5C635E3-B98A-9EEB-7529-DC73BED1C987}"/>
          </ac:spMkLst>
        </pc:spChg>
        <pc:picChg chg="add del mod">
          <ac:chgData name="Kandpal, Suraj" userId="23c52b46-7994-48a5-8709-44d35a1d0d99" providerId="ADAL" clId="{7D9E68E6-E9E9-4A1C-9C5B-3D4590654F49}" dt="2026-09-29T04:37:12.077" v="1024" actId="478"/>
          <ac:picMkLst>
            <pc:docMk/>
            <pc:sldMk cId="3462415783" sldId="263"/>
            <ac:picMk id="5" creationId="{ED8326BF-2FE4-3144-8C5B-30351A8ADBFE}"/>
          </ac:picMkLst>
        </pc:picChg>
        <pc:picChg chg="add mod ord">
          <ac:chgData name="Kandpal, Suraj" userId="23c52b46-7994-48a5-8709-44d35a1d0d99" providerId="ADAL" clId="{7D9E68E6-E9E9-4A1C-9C5B-3D4590654F49}" dt="2026-09-29T04:37:43.266" v="1030" actId="14100"/>
          <ac:picMkLst>
            <pc:docMk/>
            <pc:sldMk cId="3462415783" sldId="263"/>
            <ac:picMk id="7" creationId="{5FE130C5-C775-B1DE-B122-10357509BDC1}"/>
          </ac:picMkLst>
        </pc:picChg>
      </pc:sldChg>
      <pc:sldChg chg="addSp delSp modSp new mod">
        <pc:chgData name="Kandpal, Suraj" userId="23c52b46-7994-48a5-8709-44d35a1d0d99" providerId="ADAL" clId="{7D9E68E6-E9E9-4A1C-9C5B-3D4590654F49}" dt="2026-09-29T04:38:11.106" v="1037" actId="14100"/>
        <pc:sldMkLst>
          <pc:docMk/>
          <pc:sldMk cId="1547529476" sldId="264"/>
        </pc:sldMkLst>
        <pc:spChg chg="del">
          <ac:chgData name="Kandpal, Suraj" userId="23c52b46-7994-48a5-8709-44d35a1d0d99" providerId="ADAL" clId="{7D9E68E6-E9E9-4A1C-9C5B-3D4590654F49}" dt="2026-09-28T08:22:30.980" v="91" actId="478"/>
          <ac:spMkLst>
            <pc:docMk/>
            <pc:sldMk cId="1547529476" sldId="264"/>
            <ac:spMk id="2" creationId="{98225EC2-BFEA-F060-6B31-26E92B3105A1}"/>
          </ac:spMkLst>
        </pc:spChg>
        <pc:spChg chg="del">
          <ac:chgData name="Kandpal, Suraj" userId="23c52b46-7994-48a5-8709-44d35a1d0d99" providerId="ADAL" clId="{7D9E68E6-E9E9-4A1C-9C5B-3D4590654F49}" dt="2026-09-29T04:37:53.400" v="1033"/>
          <ac:spMkLst>
            <pc:docMk/>
            <pc:sldMk cId="1547529476" sldId="264"/>
            <ac:spMk id="3" creationId="{4054460E-9CD5-5EE6-829C-7A903CBC3DE9}"/>
          </ac:spMkLst>
        </pc:spChg>
        <pc:picChg chg="add del mod">
          <ac:chgData name="Kandpal, Suraj" userId="23c52b46-7994-48a5-8709-44d35a1d0d99" providerId="ADAL" clId="{7D9E68E6-E9E9-4A1C-9C5B-3D4590654F49}" dt="2026-09-29T04:37:49.809" v="1031" actId="478"/>
          <ac:picMkLst>
            <pc:docMk/>
            <pc:sldMk cId="1547529476" sldId="264"/>
            <ac:picMk id="5" creationId="{4B0A3859-3D9D-E22C-9143-71EE5B3FF4E6}"/>
          </ac:picMkLst>
        </pc:picChg>
        <pc:picChg chg="add mod ord">
          <ac:chgData name="Kandpal, Suraj" userId="23c52b46-7994-48a5-8709-44d35a1d0d99" providerId="ADAL" clId="{7D9E68E6-E9E9-4A1C-9C5B-3D4590654F49}" dt="2026-09-29T04:38:11.106" v="1037" actId="14100"/>
          <ac:picMkLst>
            <pc:docMk/>
            <pc:sldMk cId="1547529476" sldId="264"/>
            <ac:picMk id="7" creationId="{A54C5120-D102-E680-B4E3-DFDCD82C2856}"/>
          </ac:picMkLst>
        </pc:picChg>
      </pc:sldChg>
      <pc:sldChg chg="addSp delSp modSp new mod">
        <pc:chgData name="Kandpal, Suraj" userId="23c52b46-7994-48a5-8709-44d35a1d0d99" providerId="ADAL" clId="{7D9E68E6-E9E9-4A1C-9C5B-3D4590654F49}" dt="2026-09-29T04:38:35.020" v="1044" actId="14100"/>
        <pc:sldMkLst>
          <pc:docMk/>
          <pc:sldMk cId="1486970893" sldId="265"/>
        </pc:sldMkLst>
        <pc:spChg chg="add del">
          <ac:chgData name="Kandpal, Suraj" userId="23c52b46-7994-48a5-8709-44d35a1d0d99" providerId="ADAL" clId="{7D9E68E6-E9E9-4A1C-9C5B-3D4590654F49}" dt="2026-09-29T04:38:19.328" v="1040"/>
          <ac:spMkLst>
            <pc:docMk/>
            <pc:sldMk cId="1486970893" sldId="265"/>
            <ac:spMk id="3" creationId="{BF293866-688D-73E0-DEA2-05AAAB509914}"/>
          </ac:spMkLst>
        </pc:spChg>
        <pc:picChg chg="add del mod ord">
          <ac:chgData name="Kandpal, Suraj" userId="23c52b46-7994-48a5-8709-44d35a1d0d99" providerId="ADAL" clId="{7D9E68E6-E9E9-4A1C-9C5B-3D4590654F49}" dt="2026-09-28T08:24:07.177" v="98" actId="22"/>
          <ac:picMkLst>
            <pc:docMk/>
            <pc:sldMk cId="1486970893" sldId="265"/>
            <ac:picMk id="5" creationId="{6A4FBEDF-292B-655C-E46E-3654082F0A8B}"/>
          </ac:picMkLst>
        </pc:picChg>
        <pc:picChg chg="add del mod">
          <ac:chgData name="Kandpal, Suraj" userId="23c52b46-7994-48a5-8709-44d35a1d0d99" providerId="ADAL" clId="{7D9E68E6-E9E9-4A1C-9C5B-3D4590654F49}" dt="2026-09-29T04:38:15.982" v="1038" actId="478"/>
          <ac:picMkLst>
            <pc:docMk/>
            <pc:sldMk cId="1486970893" sldId="265"/>
            <ac:picMk id="7" creationId="{8E523E2C-899C-0D42-6EE0-6D7F79C91822}"/>
          </ac:picMkLst>
        </pc:picChg>
        <pc:picChg chg="add mod ord">
          <ac:chgData name="Kandpal, Suraj" userId="23c52b46-7994-48a5-8709-44d35a1d0d99" providerId="ADAL" clId="{7D9E68E6-E9E9-4A1C-9C5B-3D4590654F49}" dt="2026-09-29T04:38:35.020" v="1044" actId="14100"/>
          <ac:picMkLst>
            <pc:docMk/>
            <pc:sldMk cId="1486970893" sldId="265"/>
            <ac:picMk id="9" creationId="{6AB87A4D-3972-6E7C-F95A-49AFD1A56F14}"/>
          </ac:picMkLst>
        </pc:picChg>
      </pc:sldChg>
      <pc:sldChg chg="addSp delSp modSp new mod">
        <pc:chgData name="Kandpal, Suraj" userId="23c52b46-7994-48a5-8709-44d35a1d0d99" providerId="ADAL" clId="{7D9E68E6-E9E9-4A1C-9C5B-3D4590654F49}" dt="2026-09-28T08:29:46.978" v="596" actId="26606"/>
        <pc:sldMkLst>
          <pc:docMk/>
          <pc:sldMk cId="2820609132" sldId="266"/>
        </pc:sldMkLst>
        <pc:spChg chg="mod">
          <ac:chgData name="Kandpal, Suraj" userId="23c52b46-7994-48a5-8709-44d35a1d0d99" providerId="ADAL" clId="{7D9E68E6-E9E9-4A1C-9C5B-3D4590654F49}" dt="2026-09-28T08:25:36.983" v="186" actId="6549"/>
          <ac:spMkLst>
            <pc:docMk/>
            <pc:sldMk cId="2820609132" sldId="266"/>
            <ac:spMk id="2" creationId="{BAC723AE-71B8-A0C5-3EC9-0BDA9D121349}"/>
          </ac:spMkLst>
        </pc:spChg>
        <pc:spChg chg="del mod">
          <ac:chgData name="Kandpal, Suraj" userId="23c52b46-7994-48a5-8709-44d35a1d0d99" providerId="ADAL" clId="{7D9E68E6-E9E9-4A1C-9C5B-3D4590654F49}" dt="2026-09-28T08:29:46.978" v="596" actId="26606"/>
          <ac:spMkLst>
            <pc:docMk/>
            <pc:sldMk cId="2820609132" sldId="266"/>
            <ac:spMk id="3" creationId="{EFB68DE8-AB1F-0D77-48DC-0291B4F64C00}"/>
          </ac:spMkLst>
        </pc:spChg>
        <pc:graphicFrameChg chg="add">
          <ac:chgData name="Kandpal, Suraj" userId="23c52b46-7994-48a5-8709-44d35a1d0d99" providerId="ADAL" clId="{7D9E68E6-E9E9-4A1C-9C5B-3D4590654F49}" dt="2026-09-28T08:29:46.978" v="596" actId="26606"/>
          <ac:graphicFrameMkLst>
            <pc:docMk/>
            <pc:sldMk cId="2820609132" sldId="266"/>
            <ac:graphicFrameMk id="5" creationId="{A11BBC01-83DC-D12C-CA81-704822545A08}"/>
          </ac:graphicFrameMkLst>
        </pc:graphicFrameChg>
      </pc:sldChg>
      <pc:sldChg chg="modSp new mod">
        <pc:chgData name="Kandpal, Suraj" userId="23c52b46-7994-48a5-8709-44d35a1d0d99" providerId="ADAL" clId="{7D9E68E6-E9E9-4A1C-9C5B-3D4590654F49}" dt="2026-09-28T08:53:02.480" v="1004" actId="20577"/>
        <pc:sldMkLst>
          <pc:docMk/>
          <pc:sldMk cId="2020863671" sldId="267"/>
        </pc:sldMkLst>
        <pc:spChg chg="mod">
          <ac:chgData name="Kandpal, Suraj" userId="23c52b46-7994-48a5-8709-44d35a1d0d99" providerId="ADAL" clId="{7D9E68E6-E9E9-4A1C-9C5B-3D4590654F49}" dt="2026-09-28T08:32:55.706" v="698" actId="20577"/>
          <ac:spMkLst>
            <pc:docMk/>
            <pc:sldMk cId="2020863671" sldId="267"/>
            <ac:spMk id="2" creationId="{DDD423C8-C645-AE99-4B6F-A49DA08BDF98}"/>
          </ac:spMkLst>
        </pc:spChg>
        <pc:spChg chg="mod">
          <ac:chgData name="Kandpal, Suraj" userId="23c52b46-7994-48a5-8709-44d35a1d0d99" providerId="ADAL" clId="{7D9E68E6-E9E9-4A1C-9C5B-3D4590654F49}" dt="2026-09-28T08:53:02.480" v="1004" actId="20577"/>
          <ac:spMkLst>
            <pc:docMk/>
            <pc:sldMk cId="2020863671" sldId="267"/>
            <ac:spMk id="3" creationId="{19522B98-0EC8-FE19-4B5D-E6447A0D2D9C}"/>
          </ac:spMkLst>
        </pc:sp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hyperlink" Target="https://gitlab.freedesktop.org/drm/igt-gpu-tools.git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hyperlink" Target="https://gitlab.freedesktop.org/drm/igt-gpu-tools.git" TargetMode="External"/><Relationship Id="rId1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3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9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23070F-4FD7-4B94-B3E3-67EF37232D87}" type="doc">
      <dgm:prSet loTypeId="urn:microsoft.com/office/officeart/2005/8/layout/vList2" loCatId="list" qsTypeId="urn:microsoft.com/office/officeart/2005/8/quickstyle/simple1#1" qsCatId="simple" csTypeId="urn:microsoft.com/office/officeart/2005/8/colors/colorful5#1" csCatId="colorful"/>
      <dgm:spPr/>
      <dgm:t>
        <a:bodyPr/>
        <a:lstStyle/>
        <a:p>
          <a:endParaRPr lang="en-US"/>
        </a:p>
      </dgm:t>
    </dgm:pt>
    <dgm:pt modelId="{76DC3CA2-9FAF-4374-AAC7-2E07BAD82382}">
      <dgm:prSet/>
      <dgm:spPr/>
      <dgm:t>
        <a:bodyPr/>
        <a:lstStyle/>
        <a:p>
          <a:r>
            <a:rPr lang="en-US"/>
            <a:t>To test if driver is complying to HDCP authentication methodology</a:t>
          </a:r>
        </a:p>
      </dgm:t>
    </dgm:pt>
    <dgm:pt modelId="{D2BCE878-E7D2-4DE4-8E6B-5A316EEF43DD}" type="parTrans" cxnId="{D9081A5F-E06F-43C9-93CE-7AB324BC0681}">
      <dgm:prSet/>
      <dgm:spPr/>
      <dgm:t>
        <a:bodyPr/>
        <a:lstStyle/>
        <a:p>
          <a:endParaRPr lang="en-US"/>
        </a:p>
      </dgm:t>
    </dgm:pt>
    <dgm:pt modelId="{8135FC09-BE02-4BCF-AD99-BEF4345536F4}" type="sibTrans" cxnId="{D9081A5F-E06F-43C9-93CE-7AB324BC0681}">
      <dgm:prSet/>
      <dgm:spPr/>
      <dgm:t>
        <a:bodyPr/>
        <a:lstStyle/>
        <a:p>
          <a:endParaRPr lang="en-US"/>
        </a:p>
      </dgm:t>
    </dgm:pt>
    <dgm:pt modelId="{74E4F42E-C394-4434-A527-D4C9062190EF}">
      <dgm:prSet/>
      <dgm:spPr/>
      <dgm:t>
        <a:bodyPr/>
        <a:lstStyle/>
        <a:p>
          <a:r>
            <a:rPr lang="en-US"/>
            <a:t>This is to recreate a scenario of a real video running and HDCP authentication taking place on it.</a:t>
          </a:r>
        </a:p>
      </dgm:t>
    </dgm:pt>
    <dgm:pt modelId="{FDA09075-69AD-402F-BFE2-2E753376C22F}" type="parTrans" cxnId="{5B5B5FAF-959E-4012-B79C-A54A63F1C2A3}">
      <dgm:prSet/>
      <dgm:spPr/>
      <dgm:t>
        <a:bodyPr/>
        <a:lstStyle/>
        <a:p>
          <a:endParaRPr lang="en-US"/>
        </a:p>
      </dgm:t>
    </dgm:pt>
    <dgm:pt modelId="{1B3CD834-6B9A-47B1-AB2C-012426C720C8}" type="sibTrans" cxnId="{5B5B5FAF-959E-4012-B79C-A54A63F1C2A3}">
      <dgm:prSet/>
      <dgm:spPr/>
      <dgm:t>
        <a:bodyPr/>
        <a:lstStyle/>
        <a:p>
          <a:endParaRPr lang="en-US"/>
        </a:p>
      </dgm:t>
    </dgm:pt>
    <dgm:pt modelId="{470AA36C-A5A2-4315-86F7-D1DA2960A734}">
      <dgm:prSet/>
      <dgm:spPr/>
      <dgm:t>
        <a:bodyPr/>
        <a:lstStyle/>
        <a:p>
          <a:r>
            <a:rPr lang="en-US"/>
            <a:t>It is to test the KMD driver in isolation without the upper stacks in action to see if HDCP is working properly or not.</a:t>
          </a:r>
        </a:p>
      </dgm:t>
    </dgm:pt>
    <dgm:pt modelId="{4F735783-85F7-4DB1-B1BD-E78F7581F5B8}" type="parTrans" cxnId="{4EB24A14-A306-4588-A236-BBADB0DC87DF}">
      <dgm:prSet/>
      <dgm:spPr/>
      <dgm:t>
        <a:bodyPr/>
        <a:lstStyle/>
        <a:p>
          <a:endParaRPr lang="en-US"/>
        </a:p>
      </dgm:t>
    </dgm:pt>
    <dgm:pt modelId="{0A731127-88F1-44A6-91C2-459DE90F8AF6}" type="sibTrans" cxnId="{4EB24A14-A306-4588-A236-BBADB0DC87DF}">
      <dgm:prSet/>
      <dgm:spPr/>
      <dgm:t>
        <a:bodyPr/>
        <a:lstStyle/>
        <a:p>
          <a:endParaRPr lang="en-US"/>
        </a:p>
      </dgm:t>
    </dgm:pt>
    <dgm:pt modelId="{56D1D00B-9E8D-4988-89F6-CDF871C4A8C5}" type="pres">
      <dgm:prSet presAssocID="{6D23070F-4FD7-4B94-B3E3-67EF37232D87}" presName="linear" presStyleCnt="0">
        <dgm:presLayoutVars>
          <dgm:animLvl val="lvl"/>
          <dgm:resizeHandles val="exact"/>
        </dgm:presLayoutVars>
      </dgm:prSet>
      <dgm:spPr/>
    </dgm:pt>
    <dgm:pt modelId="{51CC8ACF-7708-4740-9F3C-65478E960CA5}" type="pres">
      <dgm:prSet presAssocID="{76DC3CA2-9FAF-4374-AAC7-2E07BAD8238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D63B426-61F4-4577-8359-D8128077BBED}" type="pres">
      <dgm:prSet presAssocID="{8135FC09-BE02-4BCF-AD99-BEF4345536F4}" presName="spacer" presStyleCnt="0"/>
      <dgm:spPr/>
    </dgm:pt>
    <dgm:pt modelId="{CEC2DF45-82A2-4BFB-8CAB-BE1EE74690AA}" type="pres">
      <dgm:prSet presAssocID="{74E4F42E-C394-4434-A527-D4C9062190E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B0151E7-E28F-40F7-A4FC-DFEA0850803E}" type="pres">
      <dgm:prSet presAssocID="{1B3CD834-6B9A-47B1-AB2C-012426C720C8}" presName="spacer" presStyleCnt="0"/>
      <dgm:spPr/>
    </dgm:pt>
    <dgm:pt modelId="{8BA9A853-98C1-4E81-B373-4B2B38B1FA6A}" type="pres">
      <dgm:prSet presAssocID="{470AA36C-A5A2-4315-86F7-D1DA2960A73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EB24A14-A306-4588-A236-BBADB0DC87DF}" srcId="{6D23070F-4FD7-4B94-B3E3-67EF37232D87}" destId="{470AA36C-A5A2-4315-86F7-D1DA2960A734}" srcOrd="2" destOrd="0" parTransId="{4F735783-85F7-4DB1-B1BD-E78F7581F5B8}" sibTransId="{0A731127-88F1-44A6-91C2-459DE90F8AF6}"/>
    <dgm:cxn modelId="{C6461D25-F98B-4840-BF51-AD7B66AFA7A0}" type="presOf" srcId="{74E4F42E-C394-4434-A527-D4C9062190EF}" destId="{CEC2DF45-82A2-4BFB-8CAB-BE1EE74690AA}" srcOrd="0" destOrd="0" presId="urn:microsoft.com/office/officeart/2005/8/layout/vList2"/>
    <dgm:cxn modelId="{D9081A5F-E06F-43C9-93CE-7AB324BC0681}" srcId="{6D23070F-4FD7-4B94-B3E3-67EF37232D87}" destId="{76DC3CA2-9FAF-4374-AAC7-2E07BAD82382}" srcOrd="0" destOrd="0" parTransId="{D2BCE878-E7D2-4DE4-8E6B-5A316EEF43DD}" sibTransId="{8135FC09-BE02-4BCF-AD99-BEF4345536F4}"/>
    <dgm:cxn modelId="{C835C951-88FD-4181-A8B2-E40D9E861A12}" type="presOf" srcId="{6D23070F-4FD7-4B94-B3E3-67EF37232D87}" destId="{56D1D00B-9E8D-4988-89F6-CDF871C4A8C5}" srcOrd="0" destOrd="0" presId="urn:microsoft.com/office/officeart/2005/8/layout/vList2"/>
    <dgm:cxn modelId="{CF9A2B58-84DF-40C0-ACAB-06CF3EE5AF7D}" type="presOf" srcId="{76DC3CA2-9FAF-4374-AAC7-2E07BAD82382}" destId="{51CC8ACF-7708-4740-9F3C-65478E960CA5}" srcOrd="0" destOrd="0" presId="urn:microsoft.com/office/officeart/2005/8/layout/vList2"/>
    <dgm:cxn modelId="{5B5B5FAF-959E-4012-B79C-A54A63F1C2A3}" srcId="{6D23070F-4FD7-4B94-B3E3-67EF37232D87}" destId="{74E4F42E-C394-4434-A527-D4C9062190EF}" srcOrd="1" destOrd="0" parTransId="{FDA09075-69AD-402F-BFE2-2E753376C22F}" sibTransId="{1B3CD834-6B9A-47B1-AB2C-012426C720C8}"/>
    <dgm:cxn modelId="{5AC774C6-E43F-495F-B6CC-30148FB2DBFA}" type="presOf" srcId="{470AA36C-A5A2-4315-86F7-D1DA2960A734}" destId="{8BA9A853-98C1-4E81-B373-4B2B38B1FA6A}" srcOrd="0" destOrd="0" presId="urn:microsoft.com/office/officeart/2005/8/layout/vList2"/>
    <dgm:cxn modelId="{DC044F31-1507-47BD-AF91-8BE82CD0A27E}" type="presParOf" srcId="{56D1D00B-9E8D-4988-89F6-CDF871C4A8C5}" destId="{51CC8ACF-7708-4740-9F3C-65478E960CA5}" srcOrd="0" destOrd="0" presId="urn:microsoft.com/office/officeart/2005/8/layout/vList2"/>
    <dgm:cxn modelId="{01272C2C-FBFE-422A-BC00-5AE8929BB78C}" type="presParOf" srcId="{56D1D00B-9E8D-4988-89F6-CDF871C4A8C5}" destId="{3D63B426-61F4-4577-8359-D8128077BBED}" srcOrd="1" destOrd="0" presId="urn:microsoft.com/office/officeart/2005/8/layout/vList2"/>
    <dgm:cxn modelId="{42D6CB8B-6C97-493C-A985-85E179AFFD3D}" type="presParOf" srcId="{56D1D00B-9E8D-4988-89F6-CDF871C4A8C5}" destId="{CEC2DF45-82A2-4BFB-8CAB-BE1EE74690AA}" srcOrd="2" destOrd="0" presId="urn:microsoft.com/office/officeart/2005/8/layout/vList2"/>
    <dgm:cxn modelId="{4E40EB36-92C8-44AB-AED0-B768A03D2F39}" type="presParOf" srcId="{56D1D00B-9E8D-4988-89F6-CDF871C4A8C5}" destId="{BB0151E7-E28F-40F7-A4FC-DFEA0850803E}" srcOrd="3" destOrd="0" presId="urn:microsoft.com/office/officeart/2005/8/layout/vList2"/>
    <dgm:cxn modelId="{F5CED7AB-1161-43F4-95EB-181A072765CB}" type="presParOf" srcId="{56D1D00B-9E8D-4988-89F6-CDF871C4A8C5}" destId="{8BA9A853-98C1-4E81-B373-4B2B38B1FA6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5FAC2D-DB90-4E2D-B4C7-7BA8417ED4DD}" type="doc">
      <dgm:prSet loTypeId="urn:microsoft.com/office/officeart/2005/8/layout/vList2" loCatId="list" qsTypeId="urn:microsoft.com/office/officeart/2005/8/quickstyle/simple1#9" qsCatId="simple" csTypeId="urn:microsoft.com/office/officeart/2005/8/colors/colorful5#3" csCatId="colorful" phldr="1"/>
      <dgm:spPr/>
      <dgm:t>
        <a:bodyPr/>
        <a:lstStyle/>
        <a:p>
          <a:endParaRPr lang="en-US"/>
        </a:p>
      </dgm:t>
    </dgm:pt>
    <dgm:pt modelId="{417F30A8-F161-4B37-BEF8-5A9A29F9B74A}">
      <dgm:prSet/>
      <dgm:spPr/>
      <dgm:t>
        <a:bodyPr/>
        <a:lstStyle/>
        <a:p>
          <a:r>
            <a:rPr lang="en-US"/>
            <a:t>We have two properties </a:t>
          </a:r>
        </a:p>
      </dgm:t>
    </dgm:pt>
    <dgm:pt modelId="{E66106EA-AB6A-4F16-9B34-98E300004A1D}" type="parTrans" cxnId="{988DB08C-C151-49D5-B985-3FD33EB3581F}">
      <dgm:prSet/>
      <dgm:spPr/>
      <dgm:t>
        <a:bodyPr/>
        <a:lstStyle/>
        <a:p>
          <a:endParaRPr lang="en-US"/>
        </a:p>
      </dgm:t>
    </dgm:pt>
    <dgm:pt modelId="{37AACA06-3879-4465-B7B0-B60F2F337F68}" type="sibTrans" cxnId="{988DB08C-C151-49D5-B985-3FD33EB3581F}">
      <dgm:prSet/>
      <dgm:spPr/>
      <dgm:t>
        <a:bodyPr/>
        <a:lstStyle/>
        <a:p>
          <a:endParaRPr lang="en-US"/>
        </a:p>
      </dgm:t>
    </dgm:pt>
    <dgm:pt modelId="{8DE0F784-58D8-4FB9-BCCE-A4E0B123DC81}">
      <dgm:prSet/>
      <dgm:spPr/>
      <dgm:t>
        <a:bodyPr/>
        <a:lstStyle/>
        <a:p>
          <a:r>
            <a:rPr lang="en-US"/>
            <a:t>Content Protection (Undesired, Desired, Enabled)</a:t>
          </a:r>
        </a:p>
      </dgm:t>
    </dgm:pt>
    <dgm:pt modelId="{79DDE35D-2D9B-4EC3-AE0F-23176635E174}" type="parTrans" cxnId="{4AB9D6F1-64D0-4244-BBCB-58E715DC2829}">
      <dgm:prSet/>
      <dgm:spPr/>
      <dgm:t>
        <a:bodyPr/>
        <a:lstStyle/>
        <a:p>
          <a:endParaRPr lang="en-US"/>
        </a:p>
      </dgm:t>
    </dgm:pt>
    <dgm:pt modelId="{3DB7E227-C51F-41E6-B28B-A4929A6ED18D}" type="sibTrans" cxnId="{4AB9D6F1-64D0-4244-BBCB-58E715DC2829}">
      <dgm:prSet/>
      <dgm:spPr/>
      <dgm:t>
        <a:bodyPr/>
        <a:lstStyle/>
        <a:p>
          <a:endParaRPr lang="en-US"/>
        </a:p>
      </dgm:t>
    </dgm:pt>
    <dgm:pt modelId="{AEBC98A4-14E3-4813-A33F-3C5A78C93875}">
      <dgm:prSet/>
      <dgm:spPr/>
      <dgm:t>
        <a:bodyPr/>
        <a:lstStyle/>
        <a:p>
          <a:r>
            <a:rPr lang="en-US"/>
            <a:t>Content Type (Type 0, Type 1)</a:t>
          </a:r>
        </a:p>
      </dgm:t>
    </dgm:pt>
    <dgm:pt modelId="{1A011265-13A7-4A19-A3AA-5CCCB427CD7D}" type="parTrans" cxnId="{55D04C17-AA25-44EC-94AE-E67CC9F4279A}">
      <dgm:prSet/>
      <dgm:spPr/>
      <dgm:t>
        <a:bodyPr/>
        <a:lstStyle/>
        <a:p>
          <a:endParaRPr lang="en-US"/>
        </a:p>
      </dgm:t>
    </dgm:pt>
    <dgm:pt modelId="{9897BF05-82E3-41AD-9597-C2F8799A9101}" type="sibTrans" cxnId="{55D04C17-AA25-44EC-94AE-E67CC9F4279A}">
      <dgm:prSet/>
      <dgm:spPr/>
      <dgm:t>
        <a:bodyPr/>
        <a:lstStyle/>
        <a:p>
          <a:endParaRPr lang="en-US"/>
        </a:p>
      </dgm:t>
    </dgm:pt>
    <dgm:pt modelId="{2C0D129F-DFF2-4F30-856E-42596DB9EDEE}">
      <dgm:prSet/>
      <dgm:spPr/>
      <dgm:t>
        <a:bodyPr/>
        <a:lstStyle/>
        <a:p>
          <a:r>
            <a:rPr lang="en-US"/>
            <a:t>Userspace can set </a:t>
          </a:r>
        </a:p>
      </dgm:t>
    </dgm:pt>
    <dgm:pt modelId="{314C52A5-903C-43A0-8DA1-C754EB40A917}" type="parTrans" cxnId="{0FA6F9B2-BBED-4F51-914C-C655B04846EB}">
      <dgm:prSet/>
      <dgm:spPr/>
      <dgm:t>
        <a:bodyPr/>
        <a:lstStyle/>
        <a:p>
          <a:endParaRPr lang="en-US"/>
        </a:p>
      </dgm:t>
    </dgm:pt>
    <dgm:pt modelId="{93988DAB-C5C9-4A2D-8E0C-F782DB542C37}" type="sibTrans" cxnId="{0FA6F9B2-BBED-4F51-914C-C655B04846EB}">
      <dgm:prSet/>
      <dgm:spPr/>
      <dgm:t>
        <a:bodyPr/>
        <a:lstStyle/>
        <a:p>
          <a:endParaRPr lang="en-US"/>
        </a:p>
      </dgm:t>
    </dgm:pt>
    <dgm:pt modelId="{6B764E33-CDD1-4AEF-B1FC-70BD19315B08}">
      <dgm:prSet/>
      <dgm:spPr/>
      <dgm:t>
        <a:bodyPr/>
        <a:lstStyle/>
        <a:p>
          <a:r>
            <a:rPr lang="en-US"/>
            <a:t>CP to either Undesired -&gt; Desired or Desired -&gt; Undesired</a:t>
          </a:r>
        </a:p>
      </dgm:t>
    </dgm:pt>
    <dgm:pt modelId="{129AEA0E-B4A9-437C-AEB7-6ECDC368AE49}" type="parTrans" cxnId="{801A39B5-C354-4BA8-843C-5A77F8FA8078}">
      <dgm:prSet/>
      <dgm:spPr/>
      <dgm:t>
        <a:bodyPr/>
        <a:lstStyle/>
        <a:p>
          <a:endParaRPr lang="en-US"/>
        </a:p>
      </dgm:t>
    </dgm:pt>
    <dgm:pt modelId="{893A9B7A-A0F5-4F49-A6C9-0DD7B69BB00E}" type="sibTrans" cxnId="{801A39B5-C354-4BA8-843C-5A77F8FA8078}">
      <dgm:prSet/>
      <dgm:spPr/>
      <dgm:t>
        <a:bodyPr/>
        <a:lstStyle/>
        <a:p>
          <a:endParaRPr lang="en-US"/>
        </a:p>
      </dgm:t>
    </dgm:pt>
    <dgm:pt modelId="{2C536AFC-CF12-4502-A241-5C5A9392758B}">
      <dgm:prSet/>
      <dgm:spPr/>
      <dgm:t>
        <a:bodyPr/>
        <a:lstStyle/>
        <a:p>
          <a:r>
            <a:rPr lang="en-US"/>
            <a:t>Content Type can be set to 1 only for HDCP 2.x and 0 for both HDCP 1.x/2.x</a:t>
          </a:r>
        </a:p>
      </dgm:t>
    </dgm:pt>
    <dgm:pt modelId="{082BA9B4-919F-4CCC-95A5-19A872F2E302}" type="parTrans" cxnId="{8E11235B-9D14-4134-A90F-0A2A9AEB9D0D}">
      <dgm:prSet/>
      <dgm:spPr/>
      <dgm:t>
        <a:bodyPr/>
        <a:lstStyle/>
        <a:p>
          <a:endParaRPr lang="en-US"/>
        </a:p>
      </dgm:t>
    </dgm:pt>
    <dgm:pt modelId="{36EC7375-F669-4052-9CF3-AF6F6A5491B5}" type="sibTrans" cxnId="{8E11235B-9D14-4134-A90F-0A2A9AEB9D0D}">
      <dgm:prSet/>
      <dgm:spPr/>
      <dgm:t>
        <a:bodyPr/>
        <a:lstStyle/>
        <a:p>
          <a:endParaRPr lang="en-US"/>
        </a:p>
      </dgm:t>
    </dgm:pt>
    <dgm:pt modelId="{40B5BDCE-72B6-49AA-848D-D462B67ADB6B}">
      <dgm:prSet/>
      <dgm:spPr/>
      <dgm:t>
        <a:bodyPr/>
        <a:lstStyle/>
        <a:p>
          <a:r>
            <a:rPr lang="en-US"/>
            <a:t>Driver can set</a:t>
          </a:r>
        </a:p>
      </dgm:t>
    </dgm:pt>
    <dgm:pt modelId="{50C5ED8A-0945-4B47-8A5D-1CE49C3D45D9}" type="parTrans" cxnId="{3EEC3720-CE54-4274-9E5D-0041149FAE92}">
      <dgm:prSet/>
      <dgm:spPr/>
      <dgm:t>
        <a:bodyPr/>
        <a:lstStyle/>
        <a:p>
          <a:endParaRPr lang="en-US"/>
        </a:p>
      </dgm:t>
    </dgm:pt>
    <dgm:pt modelId="{637F2B51-F80F-485A-A964-18E66258DD02}" type="sibTrans" cxnId="{3EEC3720-CE54-4274-9E5D-0041149FAE92}">
      <dgm:prSet/>
      <dgm:spPr/>
      <dgm:t>
        <a:bodyPr/>
        <a:lstStyle/>
        <a:p>
          <a:endParaRPr lang="en-US"/>
        </a:p>
      </dgm:t>
    </dgm:pt>
    <dgm:pt modelId="{C820DA60-0710-414C-BFEB-1B590BB2AA95}">
      <dgm:prSet/>
      <dgm:spPr/>
      <dgm:t>
        <a:bodyPr/>
        <a:lstStyle/>
        <a:p>
          <a:r>
            <a:rPr lang="en-US" dirty="0"/>
            <a:t>CP to either from Desired -&gt; Enabled or Enabled -&gt; Desired</a:t>
          </a:r>
        </a:p>
      </dgm:t>
    </dgm:pt>
    <dgm:pt modelId="{C0B75DA4-C56C-494A-BBEC-676757E60954}" type="parTrans" cxnId="{3AEEF6D8-B2E1-4A94-B031-A52B9FF8CEA0}">
      <dgm:prSet/>
      <dgm:spPr/>
      <dgm:t>
        <a:bodyPr/>
        <a:lstStyle/>
        <a:p>
          <a:endParaRPr lang="en-US"/>
        </a:p>
      </dgm:t>
    </dgm:pt>
    <dgm:pt modelId="{13742C6B-E62D-4C6D-893C-224BD4A0E566}" type="sibTrans" cxnId="{3AEEF6D8-B2E1-4A94-B031-A52B9FF8CEA0}">
      <dgm:prSet/>
      <dgm:spPr/>
      <dgm:t>
        <a:bodyPr/>
        <a:lstStyle/>
        <a:p>
          <a:endParaRPr lang="en-US"/>
        </a:p>
      </dgm:t>
    </dgm:pt>
    <dgm:pt modelId="{19F6583A-FB81-4319-B714-6D0FAA2991C2}" type="pres">
      <dgm:prSet presAssocID="{0E5FAC2D-DB90-4E2D-B4C7-7BA8417ED4DD}" presName="linear" presStyleCnt="0">
        <dgm:presLayoutVars>
          <dgm:animLvl val="lvl"/>
          <dgm:resizeHandles val="exact"/>
        </dgm:presLayoutVars>
      </dgm:prSet>
      <dgm:spPr/>
    </dgm:pt>
    <dgm:pt modelId="{3F5ED27B-E5BC-474D-8199-F42A734AC4B0}" type="pres">
      <dgm:prSet presAssocID="{417F30A8-F161-4B37-BEF8-5A9A29F9B74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0F1F904-6C97-47BD-A61A-92304FBDD897}" type="pres">
      <dgm:prSet presAssocID="{417F30A8-F161-4B37-BEF8-5A9A29F9B74A}" presName="childText" presStyleLbl="revTx" presStyleIdx="0" presStyleCnt="3">
        <dgm:presLayoutVars>
          <dgm:bulletEnabled val="1"/>
        </dgm:presLayoutVars>
      </dgm:prSet>
      <dgm:spPr/>
    </dgm:pt>
    <dgm:pt modelId="{0EB562FD-D328-42EE-8B1A-DFD34E52A98E}" type="pres">
      <dgm:prSet presAssocID="{2C0D129F-DFF2-4F30-856E-42596DB9EDE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575168F-6699-446C-A4D8-1783E8440F17}" type="pres">
      <dgm:prSet presAssocID="{2C0D129F-DFF2-4F30-856E-42596DB9EDEE}" presName="childText" presStyleLbl="revTx" presStyleIdx="1" presStyleCnt="3">
        <dgm:presLayoutVars>
          <dgm:bulletEnabled val="1"/>
        </dgm:presLayoutVars>
      </dgm:prSet>
      <dgm:spPr/>
    </dgm:pt>
    <dgm:pt modelId="{B5A8EF8A-5472-4719-A4D0-8B0520A8DC0F}" type="pres">
      <dgm:prSet presAssocID="{40B5BDCE-72B6-49AA-848D-D462B67ADB6B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E44A830A-DE34-40A6-8B1C-7C96289F4A9C}" type="pres">
      <dgm:prSet presAssocID="{40B5BDCE-72B6-49AA-848D-D462B67ADB6B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55D04C17-AA25-44EC-94AE-E67CC9F4279A}" srcId="{417F30A8-F161-4B37-BEF8-5A9A29F9B74A}" destId="{AEBC98A4-14E3-4813-A33F-3C5A78C93875}" srcOrd="1" destOrd="0" parTransId="{1A011265-13A7-4A19-A3AA-5CCCB427CD7D}" sibTransId="{9897BF05-82E3-41AD-9597-C2F8799A9101}"/>
    <dgm:cxn modelId="{3EEC3720-CE54-4274-9E5D-0041149FAE92}" srcId="{0E5FAC2D-DB90-4E2D-B4C7-7BA8417ED4DD}" destId="{40B5BDCE-72B6-49AA-848D-D462B67ADB6B}" srcOrd="2" destOrd="0" parTransId="{50C5ED8A-0945-4B47-8A5D-1CE49C3D45D9}" sibTransId="{637F2B51-F80F-485A-A964-18E66258DD02}"/>
    <dgm:cxn modelId="{A7FA8739-4E74-464B-9E03-5C38C5C4E4AA}" type="presOf" srcId="{40B5BDCE-72B6-49AA-848D-D462B67ADB6B}" destId="{B5A8EF8A-5472-4719-A4D0-8B0520A8DC0F}" srcOrd="0" destOrd="0" presId="urn:microsoft.com/office/officeart/2005/8/layout/vList2"/>
    <dgm:cxn modelId="{8E11235B-9D14-4134-A90F-0A2A9AEB9D0D}" srcId="{2C0D129F-DFF2-4F30-856E-42596DB9EDEE}" destId="{2C536AFC-CF12-4502-A241-5C5A9392758B}" srcOrd="1" destOrd="0" parTransId="{082BA9B4-919F-4CCC-95A5-19A872F2E302}" sibTransId="{36EC7375-F669-4052-9CF3-AF6F6A5491B5}"/>
    <dgm:cxn modelId="{845A996A-C345-4075-A061-69788412020A}" type="presOf" srcId="{C820DA60-0710-414C-BFEB-1B590BB2AA95}" destId="{E44A830A-DE34-40A6-8B1C-7C96289F4A9C}" srcOrd="0" destOrd="0" presId="urn:microsoft.com/office/officeart/2005/8/layout/vList2"/>
    <dgm:cxn modelId="{64E7A76D-B859-4358-8DD0-5D84796F0597}" type="presOf" srcId="{AEBC98A4-14E3-4813-A33F-3C5A78C93875}" destId="{90F1F904-6C97-47BD-A61A-92304FBDD897}" srcOrd="0" destOrd="1" presId="urn:microsoft.com/office/officeart/2005/8/layout/vList2"/>
    <dgm:cxn modelId="{51444C7E-AE68-4920-AF1D-63901B904FF1}" type="presOf" srcId="{0E5FAC2D-DB90-4E2D-B4C7-7BA8417ED4DD}" destId="{19F6583A-FB81-4319-B714-6D0FAA2991C2}" srcOrd="0" destOrd="0" presId="urn:microsoft.com/office/officeart/2005/8/layout/vList2"/>
    <dgm:cxn modelId="{988DB08C-C151-49D5-B985-3FD33EB3581F}" srcId="{0E5FAC2D-DB90-4E2D-B4C7-7BA8417ED4DD}" destId="{417F30A8-F161-4B37-BEF8-5A9A29F9B74A}" srcOrd="0" destOrd="0" parTransId="{E66106EA-AB6A-4F16-9B34-98E300004A1D}" sibTransId="{37AACA06-3879-4465-B7B0-B60F2F337F68}"/>
    <dgm:cxn modelId="{23C07F96-2888-446F-8FF6-EDE66FDD87CC}" type="presOf" srcId="{2C536AFC-CF12-4502-A241-5C5A9392758B}" destId="{8575168F-6699-446C-A4D8-1783E8440F17}" srcOrd="0" destOrd="1" presId="urn:microsoft.com/office/officeart/2005/8/layout/vList2"/>
    <dgm:cxn modelId="{12CF0CA5-BF5F-44C3-BFFD-ECA6FEBA3BBA}" type="presOf" srcId="{6B764E33-CDD1-4AEF-B1FC-70BD19315B08}" destId="{8575168F-6699-446C-A4D8-1783E8440F17}" srcOrd="0" destOrd="0" presId="urn:microsoft.com/office/officeart/2005/8/layout/vList2"/>
    <dgm:cxn modelId="{D1B5D7A9-9099-47A9-A11B-4C7E7FFD74E7}" type="presOf" srcId="{8DE0F784-58D8-4FB9-BCCE-A4E0B123DC81}" destId="{90F1F904-6C97-47BD-A61A-92304FBDD897}" srcOrd="0" destOrd="0" presId="urn:microsoft.com/office/officeart/2005/8/layout/vList2"/>
    <dgm:cxn modelId="{0FA6F9B2-BBED-4F51-914C-C655B04846EB}" srcId="{0E5FAC2D-DB90-4E2D-B4C7-7BA8417ED4DD}" destId="{2C0D129F-DFF2-4F30-856E-42596DB9EDEE}" srcOrd="1" destOrd="0" parTransId="{314C52A5-903C-43A0-8DA1-C754EB40A917}" sibTransId="{93988DAB-C5C9-4A2D-8E0C-F782DB542C37}"/>
    <dgm:cxn modelId="{801A39B5-C354-4BA8-843C-5A77F8FA8078}" srcId="{2C0D129F-DFF2-4F30-856E-42596DB9EDEE}" destId="{6B764E33-CDD1-4AEF-B1FC-70BD19315B08}" srcOrd="0" destOrd="0" parTransId="{129AEA0E-B4A9-437C-AEB7-6ECDC368AE49}" sibTransId="{893A9B7A-A0F5-4F49-A6C9-0DD7B69BB00E}"/>
    <dgm:cxn modelId="{285FC2B7-EAE1-4584-BB94-BFAE780E56B4}" type="presOf" srcId="{417F30A8-F161-4B37-BEF8-5A9A29F9B74A}" destId="{3F5ED27B-E5BC-474D-8199-F42A734AC4B0}" srcOrd="0" destOrd="0" presId="urn:microsoft.com/office/officeart/2005/8/layout/vList2"/>
    <dgm:cxn modelId="{3AEEF6D8-B2E1-4A94-B031-A52B9FF8CEA0}" srcId="{40B5BDCE-72B6-49AA-848D-D462B67ADB6B}" destId="{C820DA60-0710-414C-BFEB-1B590BB2AA95}" srcOrd="0" destOrd="0" parTransId="{C0B75DA4-C56C-494A-BBEC-676757E60954}" sibTransId="{13742C6B-E62D-4C6D-893C-224BD4A0E566}"/>
    <dgm:cxn modelId="{4AB9D6F1-64D0-4244-BBCB-58E715DC2829}" srcId="{417F30A8-F161-4B37-BEF8-5A9A29F9B74A}" destId="{8DE0F784-58D8-4FB9-BCCE-A4E0B123DC81}" srcOrd="0" destOrd="0" parTransId="{79DDE35D-2D9B-4EC3-AE0F-23176635E174}" sibTransId="{3DB7E227-C51F-41E6-B28B-A4929A6ED18D}"/>
    <dgm:cxn modelId="{414050FE-D19D-4D2D-84ED-96D73D4C4706}" type="presOf" srcId="{2C0D129F-DFF2-4F30-856E-42596DB9EDEE}" destId="{0EB562FD-D328-42EE-8B1A-DFD34E52A98E}" srcOrd="0" destOrd="0" presId="urn:microsoft.com/office/officeart/2005/8/layout/vList2"/>
    <dgm:cxn modelId="{0D59EA1B-E90E-43CA-8387-2A91897D5B85}" type="presParOf" srcId="{19F6583A-FB81-4319-B714-6D0FAA2991C2}" destId="{3F5ED27B-E5BC-474D-8199-F42A734AC4B0}" srcOrd="0" destOrd="0" presId="urn:microsoft.com/office/officeart/2005/8/layout/vList2"/>
    <dgm:cxn modelId="{03328825-E0E0-49EE-901C-3375E7069A75}" type="presParOf" srcId="{19F6583A-FB81-4319-B714-6D0FAA2991C2}" destId="{90F1F904-6C97-47BD-A61A-92304FBDD897}" srcOrd="1" destOrd="0" presId="urn:microsoft.com/office/officeart/2005/8/layout/vList2"/>
    <dgm:cxn modelId="{F25140C9-7BFF-4E6C-87A0-2EC392ACC55B}" type="presParOf" srcId="{19F6583A-FB81-4319-B714-6D0FAA2991C2}" destId="{0EB562FD-D328-42EE-8B1A-DFD34E52A98E}" srcOrd="2" destOrd="0" presId="urn:microsoft.com/office/officeart/2005/8/layout/vList2"/>
    <dgm:cxn modelId="{CBD0D186-1FEF-47A8-AE08-ED61F30F5E09}" type="presParOf" srcId="{19F6583A-FB81-4319-B714-6D0FAA2991C2}" destId="{8575168F-6699-446C-A4D8-1783E8440F17}" srcOrd="3" destOrd="0" presId="urn:microsoft.com/office/officeart/2005/8/layout/vList2"/>
    <dgm:cxn modelId="{92680600-0FBF-4AEC-B8AB-7F735B149D72}" type="presParOf" srcId="{19F6583A-FB81-4319-B714-6D0FAA2991C2}" destId="{B5A8EF8A-5472-4719-A4D0-8B0520A8DC0F}" srcOrd="4" destOrd="0" presId="urn:microsoft.com/office/officeart/2005/8/layout/vList2"/>
    <dgm:cxn modelId="{C655064D-5F42-44E0-9180-CABD642A7ECB}" type="presParOf" srcId="{19F6583A-FB81-4319-B714-6D0FAA2991C2}" destId="{E44A830A-DE34-40A6-8B1C-7C96289F4A9C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0771CA-BF5E-4591-9D3B-622C8B975D71}" type="doc">
      <dgm:prSet loTypeId="urn:microsoft.com/office/officeart/2018/2/layout/IconLabelDescriptionList" loCatId="icon" qsTypeId="urn:microsoft.com/office/officeart/2005/8/quickstyle/simple1#23" qsCatId="simple" csTypeId="urn:microsoft.com/office/officeart/2005/8/colors/accent1_2#11" csCatId="accent1" phldr="1"/>
      <dgm:spPr/>
      <dgm:t>
        <a:bodyPr/>
        <a:lstStyle/>
        <a:p>
          <a:endParaRPr lang="en-US"/>
        </a:p>
      </dgm:t>
    </dgm:pt>
    <dgm:pt modelId="{D22C477E-6EEA-4BC9-A102-F211D28055B4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/>
            <a:t>Clone igt-gpu-tools</a:t>
          </a:r>
        </a:p>
      </dgm:t>
    </dgm:pt>
    <dgm:pt modelId="{B62C692D-4612-4DF0-8D60-2649E3CB0584}" type="parTrans" cxnId="{338B7180-B667-43DC-89F1-BD937939C7CE}">
      <dgm:prSet/>
      <dgm:spPr/>
      <dgm:t>
        <a:bodyPr/>
        <a:lstStyle/>
        <a:p>
          <a:endParaRPr lang="en-US"/>
        </a:p>
      </dgm:t>
    </dgm:pt>
    <dgm:pt modelId="{63C1CB99-B717-4FE4-8260-FEED5CDB87A5}" type="sibTrans" cxnId="{338B7180-B667-43DC-89F1-BD937939C7CE}">
      <dgm:prSet/>
      <dgm:spPr/>
      <dgm:t>
        <a:bodyPr/>
        <a:lstStyle/>
        <a:p>
          <a:endParaRPr lang="en-US"/>
        </a:p>
      </dgm:t>
    </dgm:pt>
    <dgm:pt modelId="{F1CF91A8-FA1B-4547-9BCF-6EECD5FEED2C}">
      <dgm:prSet/>
      <dgm:spPr/>
      <dgm:t>
        <a:bodyPr/>
        <a:lstStyle/>
        <a:p>
          <a:pPr>
            <a:lnSpc>
              <a:spcPct val="100000"/>
            </a:lnSpc>
          </a:pPr>
          <a:r>
            <a:rPr lang="en-IN">
              <a:hlinkClick xmlns:r="http://schemas.openxmlformats.org/officeDocument/2006/relationships" r:id="rId1"/>
            </a:rPr>
            <a:t>git clone https://gitlab.freedesktop.org/drm/igt-gpu-tools.git</a:t>
          </a:r>
          <a:endParaRPr lang="en-US"/>
        </a:p>
      </dgm:t>
    </dgm:pt>
    <dgm:pt modelId="{F5769EDC-C008-4654-B869-8EF6AB863BBD}" type="parTrans" cxnId="{34FA7223-081F-435D-9623-7ADBB1985284}">
      <dgm:prSet/>
      <dgm:spPr/>
      <dgm:t>
        <a:bodyPr/>
        <a:lstStyle/>
        <a:p>
          <a:endParaRPr lang="en-US"/>
        </a:p>
      </dgm:t>
    </dgm:pt>
    <dgm:pt modelId="{2A0FB149-F327-4ED2-9D08-7358216B2B1B}" type="sibTrans" cxnId="{34FA7223-081F-435D-9623-7ADBB1985284}">
      <dgm:prSet/>
      <dgm:spPr/>
      <dgm:t>
        <a:bodyPr/>
        <a:lstStyle/>
        <a:p>
          <a:endParaRPr lang="en-US"/>
        </a:p>
      </dgm:t>
    </dgm:pt>
    <dgm:pt modelId="{52453390-5EF5-407A-850D-CF1397F449CF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Then we will want to install the minimal dependencies to build &amp; run igt-gpu-tools</a:t>
          </a:r>
          <a:endParaRPr lang="en-US"/>
        </a:p>
      </dgm:t>
    </dgm:pt>
    <dgm:pt modelId="{534420C4-8B1A-467D-B79F-AE2781D7716C}" type="parTrans" cxnId="{B3F682EC-F71C-4DAA-AE5B-571E31FCDB80}">
      <dgm:prSet/>
      <dgm:spPr/>
      <dgm:t>
        <a:bodyPr/>
        <a:lstStyle/>
        <a:p>
          <a:endParaRPr lang="en-US"/>
        </a:p>
      </dgm:t>
    </dgm:pt>
    <dgm:pt modelId="{4BD8FB8C-E309-48F4-83F4-6136D36991C3}" type="sibTrans" cxnId="{B3F682EC-F71C-4DAA-AE5B-571E31FCDB80}">
      <dgm:prSet/>
      <dgm:spPr/>
      <dgm:t>
        <a:bodyPr/>
        <a:lstStyle/>
        <a:p>
          <a:endParaRPr lang="en-US"/>
        </a:p>
      </dgm:t>
    </dgm:pt>
    <dgm:pt modelId="{66B2509C-8999-49E4-B1D0-1FA4973B6C13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IN"/>
            <a:t>While in the folder igt-gpu-tools</a:t>
          </a:r>
          <a:endParaRPr lang="en-US"/>
        </a:p>
      </dgm:t>
    </dgm:pt>
    <dgm:pt modelId="{9F41ABEF-7938-44C0-A195-CFADEC56E05C}" type="parTrans" cxnId="{53DD5AC7-45EF-4D58-9BAA-1FF47F4B5E68}">
      <dgm:prSet/>
      <dgm:spPr/>
      <dgm:t>
        <a:bodyPr/>
        <a:lstStyle/>
        <a:p>
          <a:endParaRPr lang="en-US"/>
        </a:p>
      </dgm:t>
    </dgm:pt>
    <dgm:pt modelId="{8400ADAA-82CB-4CF1-8E35-B25058450908}" type="sibTrans" cxnId="{53DD5AC7-45EF-4D58-9BAA-1FF47F4B5E68}">
      <dgm:prSet/>
      <dgm:spPr/>
      <dgm:t>
        <a:bodyPr/>
        <a:lstStyle/>
        <a:p>
          <a:endParaRPr lang="en-US"/>
        </a:p>
      </dgm:t>
    </dgm:pt>
    <dgm:pt modelId="{F1C17084-DC17-40FB-AF0E-A990A9DE6448}">
      <dgm:prSet/>
      <dgm:spPr/>
      <dgm:t>
        <a:bodyPr/>
        <a:lstStyle/>
        <a:p>
          <a:pPr>
            <a:lnSpc>
              <a:spcPct val="100000"/>
            </a:lnSpc>
          </a:pPr>
          <a:r>
            <a:rPr lang="en-IN"/>
            <a:t>./build/tools/intel_hdcp</a:t>
          </a:r>
          <a:endParaRPr lang="en-US"/>
        </a:p>
      </dgm:t>
    </dgm:pt>
    <dgm:pt modelId="{E59BE965-8F10-4A12-AEFB-0A7399CF6269}" type="parTrans" cxnId="{F267945E-E191-40AC-9085-BCB42B113FC6}">
      <dgm:prSet/>
      <dgm:spPr/>
      <dgm:t>
        <a:bodyPr/>
        <a:lstStyle/>
        <a:p>
          <a:endParaRPr lang="en-US"/>
        </a:p>
      </dgm:t>
    </dgm:pt>
    <dgm:pt modelId="{EF53408A-8B61-4889-8ACA-93D51C94BEB5}" type="sibTrans" cxnId="{F267945E-E191-40AC-9085-BCB42B113FC6}">
      <dgm:prSet/>
      <dgm:spPr/>
      <dgm:t>
        <a:bodyPr/>
        <a:lstStyle/>
        <a:p>
          <a:endParaRPr lang="en-US"/>
        </a:p>
      </dgm:t>
    </dgm:pt>
    <dgm:pt modelId="{FADA60BC-2D81-45DC-ACE6-95696EB61AAE}" type="pres">
      <dgm:prSet presAssocID="{250771CA-BF5E-4591-9D3B-622C8B975D71}" presName="root" presStyleCnt="0">
        <dgm:presLayoutVars>
          <dgm:dir/>
          <dgm:resizeHandles val="exact"/>
        </dgm:presLayoutVars>
      </dgm:prSet>
      <dgm:spPr/>
    </dgm:pt>
    <dgm:pt modelId="{AC148151-332B-475B-A1B7-691FF6EC8B6B}" type="pres">
      <dgm:prSet presAssocID="{D22C477E-6EEA-4BC9-A102-F211D28055B4}" presName="compNode" presStyleCnt="0"/>
      <dgm:spPr/>
    </dgm:pt>
    <dgm:pt modelId="{1818064F-AC8A-468D-860E-4ED7BA4B9AD1}" type="pres">
      <dgm:prSet presAssocID="{D22C477E-6EEA-4BC9-A102-F211D28055B4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BC9CEC78-1335-4BE0-8025-6FA680ABB4FD}" type="pres">
      <dgm:prSet presAssocID="{D22C477E-6EEA-4BC9-A102-F211D28055B4}" presName="iconSpace" presStyleCnt="0"/>
      <dgm:spPr/>
    </dgm:pt>
    <dgm:pt modelId="{06F03A31-BE13-4679-80BF-A2CFB0C7820E}" type="pres">
      <dgm:prSet presAssocID="{D22C477E-6EEA-4BC9-A102-F211D28055B4}" presName="parTx" presStyleLbl="revTx" presStyleIdx="0" presStyleCnt="4">
        <dgm:presLayoutVars>
          <dgm:chMax val="0"/>
          <dgm:chPref val="0"/>
        </dgm:presLayoutVars>
      </dgm:prSet>
      <dgm:spPr/>
    </dgm:pt>
    <dgm:pt modelId="{CE146CD3-FE8B-48AB-A694-5BFE655F796D}" type="pres">
      <dgm:prSet presAssocID="{D22C477E-6EEA-4BC9-A102-F211D28055B4}" presName="txSpace" presStyleCnt="0"/>
      <dgm:spPr/>
    </dgm:pt>
    <dgm:pt modelId="{C79E14AD-A86C-438A-A017-65481E16EFFF}" type="pres">
      <dgm:prSet presAssocID="{D22C477E-6EEA-4BC9-A102-F211D28055B4}" presName="desTx" presStyleLbl="revTx" presStyleIdx="1" presStyleCnt="4">
        <dgm:presLayoutVars/>
      </dgm:prSet>
      <dgm:spPr/>
    </dgm:pt>
    <dgm:pt modelId="{B5B77B00-EC23-4DBB-BC0C-9DF1697A2F8C}" type="pres">
      <dgm:prSet presAssocID="{63C1CB99-B717-4FE4-8260-FEED5CDB87A5}" presName="sibTrans" presStyleCnt="0"/>
      <dgm:spPr/>
    </dgm:pt>
    <dgm:pt modelId="{A2C229CD-6967-48BD-9445-19B9E7350B0D}" type="pres">
      <dgm:prSet presAssocID="{66B2509C-8999-49E4-B1D0-1FA4973B6C13}" presName="compNode" presStyleCnt="0"/>
      <dgm:spPr/>
    </dgm:pt>
    <dgm:pt modelId="{CD8B0B16-5FAB-47B9-A8F3-855EB6A684F6}" type="pres">
      <dgm:prSet presAssocID="{66B2509C-8999-49E4-B1D0-1FA4973B6C13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Folder"/>
        </a:ext>
      </dgm:extLst>
    </dgm:pt>
    <dgm:pt modelId="{7A4DD174-D4F4-4F31-A57E-8C7CAB4A6783}" type="pres">
      <dgm:prSet presAssocID="{66B2509C-8999-49E4-B1D0-1FA4973B6C13}" presName="iconSpace" presStyleCnt="0"/>
      <dgm:spPr/>
    </dgm:pt>
    <dgm:pt modelId="{6906C54B-7A1D-48AA-A5F2-332C4461B72D}" type="pres">
      <dgm:prSet presAssocID="{66B2509C-8999-49E4-B1D0-1FA4973B6C13}" presName="parTx" presStyleLbl="revTx" presStyleIdx="2" presStyleCnt="4">
        <dgm:presLayoutVars>
          <dgm:chMax val="0"/>
          <dgm:chPref val="0"/>
        </dgm:presLayoutVars>
      </dgm:prSet>
      <dgm:spPr/>
    </dgm:pt>
    <dgm:pt modelId="{BF12EEBD-39A6-4549-A544-44BBB8169D14}" type="pres">
      <dgm:prSet presAssocID="{66B2509C-8999-49E4-B1D0-1FA4973B6C13}" presName="txSpace" presStyleCnt="0"/>
      <dgm:spPr/>
    </dgm:pt>
    <dgm:pt modelId="{BC870165-5593-47A0-9BAF-397394F2187C}" type="pres">
      <dgm:prSet presAssocID="{66B2509C-8999-49E4-B1D0-1FA4973B6C13}" presName="desTx" presStyleLbl="revTx" presStyleIdx="3" presStyleCnt="4">
        <dgm:presLayoutVars/>
      </dgm:prSet>
      <dgm:spPr/>
    </dgm:pt>
  </dgm:ptLst>
  <dgm:cxnLst>
    <dgm:cxn modelId="{34FA7223-081F-435D-9623-7ADBB1985284}" srcId="{D22C477E-6EEA-4BC9-A102-F211D28055B4}" destId="{F1CF91A8-FA1B-4547-9BCF-6EECD5FEED2C}" srcOrd="0" destOrd="0" parTransId="{F5769EDC-C008-4654-B869-8EF6AB863BBD}" sibTransId="{2A0FB149-F327-4ED2-9D08-7358216B2B1B}"/>
    <dgm:cxn modelId="{DAD9113C-D4E9-4B49-B7E8-2F821AC2BAA7}" type="presOf" srcId="{66B2509C-8999-49E4-B1D0-1FA4973B6C13}" destId="{6906C54B-7A1D-48AA-A5F2-332C4461B72D}" srcOrd="0" destOrd="0" presId="urn:microsoft.com/office/officeart/2018/2/layout/IconLabelDescriptionList"/>
    <dgm:cxn modelId="{F267945E-E191-40AC-9085-BCB42B113FC6}" srcId="{66B2509C-8999-49E4-B1D0-1FA4973B6C13}" destId="{F1C17084-DC17-40FB-AF0E-A990A9DE6448}" srcOrd="0" destOrd="0" parTransId="{E59BE965-8F10-4A12-AEFB-0A7399CF6269}" sibTransId="{EF53408A-8B61-4889-8ACA-93D51C94BEB5}"/>
    <dgm:cxn modelId="{0E613144-F3B7-46CA-88ED-47ABE82B480F}" type="presOf" srcId="{F1CF91A8-FA1B-4547-9BCF-6EECD5FEED2C}" destId="{C79E14AD-A86C-438A-A017-65481E16EFFF}" srcOrd="0" destOrd="0" presId="urn:microsoft.com/office/officeart/2018/2/layout/IconLabelDescriptionList"/>
    <dgm:cxn modelId="{04DC4857-2EE5-474F-BE65-D10F6FDF1D3A}" type="presOf" srcId="{250771CA-BF5E-4591-9D3B-622C8B975D71}" destId="{FADA60BC-2D81-45DC-ACE6-95696EB61AAE}" srcOrd="0" destOrd="0" presId="urn:microsoft.com/office/officeart/2018/2/layout/IconLabelDescriptionList"/>
    <dgm:cxn modelId="{6AFB6A5A-C486-440B-A0BB-B63E08DB1254}" type="presOf" srcId="{52453390-5EF5-407A-850D-CF1397F449CF}" destId="{C79E14AD-A86C-438A-A017-65481E16EFFF}" srcOrd="0" destOrd="1" presId="urn:microsoft.com/office/officeart/2018/2/layout/IconLabelDescriptionList"/>
    <dgm:cxn modelId="{4D733D7F-D25B-4001-A5AA-0FBD302A3359}" type="presOf" srcId="{D22C477E-6EEA-4BC9-A102-F211D28055B4}" destId="{06F03A31-BE13-4679-80BF-A2CFB0C7820E}" srcOrd="0" destOrd="0" presId="urn:microsoft.com/office/officeart/2018/2/layout/IconLabelDescriptionList"/>
    <dgm:cxn modelId="{338B7180-B667-43DC-89F1-BD937939C7CE}" srcId="{250771CA-BF5E-4591-9D3B-622C8B975D71}" destId="{D22C477E-6EEA-4BC9-A102-F211D28055B4}" srcOrd="0" destOrd="0" parTransId="{B62C692D-4612-4DF0-8D60-2649E3CB0584}" sibTransId="{63C1CB99-B717-4FE4-8260-FEED5CDB87A5}"/>
    <dgm:cxn modelId="{53DD5AC7-45EF-4D58-9BAA-1FF47F4B5E68}" srcId="{250771CA-BF5E-4591-9D3B-622C8B975D71}" destId="{66B2509C-8999-49E4-B1D0-1FA4973B6C13}" srcOrd="1" destOrd="0" parTransId="{9F41ABEF-7938-44C0-A195-CFADEC56E05C}" sibTransId="{8400ADAA-82CB-4CF1-8E35-B25058450908}"/>
    <dgm:cxn modelId="{2040CFD5-0766-4763-AF93-65119082F536}" type="presOf" srcId="{F1C17084-DC17-40FB-AF0E-A990A9DE6448}" destId="{BC870165-5593-47A0-9BAF-397394F2187C}" srcOrd="0" destOrd="0" presId="urn:microsoft.com/office/officeart/2018/2/layout/IconLabelDescriptionList"/>
    <dgm:cxn modelId="{B3F682EC-F71C-4DAA-AE5B-571E31FCDB80}" srcId="{D22C477E-6EEA-4BC9-A102-F211D28055B4}" destId="{52453390-5EF5-407A-850D-CF1397F449CF}" srcOrd="1" destOrd="0" parTransId="{534420C4-8B1A-467D-B79F-AE2781D7716C}" sibTransId="{4BD8FB8C-E309-48F4-83F4-6136D36991C3}"/>
    <dgm:cxn modelId="{5C475259-8A44-4932-B40B-A26FE80499E7}" type="presParOf" srcId="{FADA60BC-2D81-45DC-ACE6-95696EB61AAE}" destId="{AC148151-332B-475B-A1B7-691FF6EC8B6B}" srcOrd="0" destOrd="0" presId="urn:microsoft.com/office/officeart/2018/2/layout/IconLabelDescriptionList"/>
    <dgm:cxn modelId="{1C702481-5A26-4BAC-9BAD-667DFB3CE81D}" type="presParOf" srcId="{AC148151-332B-475B-A1B7-691FF6EC8B6B}" destId="{1818064F-AC8A-468D-860E-4ED7BA4B9AD1}" srcOrd="0" destOrd="0" presId="urn:microsoft.com/office/officeart/2018/2/layout/IconLabelDescriptionList"/>
    <dgm:cxn modelId="{AAD40F2F-F890-40D3-8CE3-B438029732FD}" type="presParOf" srcId="{AC148151-332B-475B-A1B7-691FF6EC8B6B}" destId="{BC9CEC78-1335-4BE0-8025-6FA680ABB4FD}" srcOrd="1" destOrd="0" presId="urn:microsoft.com/office/officeart/2018/2/layout/IconLabelDescriptionList"/>
    <dgm:cxn modelId="{3AB95C6F-53EC-4364-9C03-FBD784F5E4FB}" type="presParOf" srcId="{AC148151-332B-475B-A1B7-691FF6EC8B6B}" destId="{06F03A31-BE13-4679-80BF-A2CFB0C7820E}" srcOrd="2" destOrd="0" presId="urn:microsoft.com/office/officeart/2018/2/layout/IconLabelDescriptionList"/>
    <dgm:cxn modelId="{1D999127-B459-4340-8FF3-6B86301CA13F}" type="presParOf" srcId="{AC148151-332B-475B-A1B7-691FF6EC8B6B}" destId="{CE146CD3-FE8B-48AB-A694-5BFE655F796D}" srcOrd="3" destOrd="0" presId="urn:microsoft.com/office/officeart/2018/2/layout/IconLabelDescriptionList"/>
    <dgm:cxn modelId="{EF6BABBC-3B4A-42D5-89C8-DDA670ADCDF4}" type="presParOf" srcId="{AC148151-332B-475B-A1B7-691FF6EC8B6B}" destId="{C79E14AD-A86C-438A-A017-65481E16EFFF}" srcOrd="4" destOrd="0" presId="urn:microsoft.com/office/officeart/2018/2/layout/IconLabelDescriptionList"/>
    <dgm:cxn modelId="{F5BB968F-007D-4C31-9182-1C519F28D93E}" type="presParOf" srcId="{FADA60BC-2D81-45DC-ACE6-95696EB61AAE}" destId="{B5B77B00-EC23-4DBB-BC0C-9DF1697A2F8C}" srcOrd="1" destOrd="0" presId="urn:microsoft.com/office/officeart/2018/2/layout/IconLabelDescriptionList"/>
    <dgm:cxn modelId="{B0D49DBC-9239-4CC5-A154-1888A2DE2FC8}" type="presParOf" srcId="{FADA60BC-2D81-45DC-ACE6-95696EB61AAE}" destId="{A2C229CD-6967-48BD-9445-19B9E7350B0D}" srcOrd="2" destOrd="0" presId="urn:microsoft.com/office/officeart/2018/2/layout/IconLabelDescriptionList"/>
    <dgm:cxn modelId="{1E5B4A9C-FD8C-49CA-95F6-10FE0870EC1C}" type="presParOf" srcId="{A2C229CD-6967-48BD-9445-19B9E7350B0D}" destId="{CD8B0B16-5FAB-47B9-A8F3-855EB6A684F6}" srcOrd="0" destOrd="0" presId="urn:microsoft.com/office/officeart/2018/2/layout/IconLabelDescriptionList"/>
    <dgm:cxn modelId="{330CC204-3C00-4A22-AF37-311949C605DB}" type="presParOf" srcId="{A2C229CD-6967-48BD-9445-19B9E7350B0D}" destId="{7A4DD174-D4F4-4F31-A57E-8C7CAB4A6783}" srcOrd="1" destOrd="0" presId="urn:microsoft.com/office/officeart/2018/2/layout/IconLabelDescriptionList"/>
    <dgm:cxn modelId="{3AC4D122-FEEB-4183-B682-18C751536A12}" type="presParOf" srcId="{A2C229CD-6967-48BD-9445-19B9E7350B0D}" destId="{6906C54B-7A1D-48AA-A5F2-332C4461B72D}" srcOrd="2" destOrd="0" presId="urn:microsoft.com/office/officeart/2018/2/layout/IconLabelDescriptionList"/>
    <dgm:cxn modelId="{97B3DEF9-D42B-4B29-94B5-8C41CBB1D4BE}" type="presParOf" srcId="{A2C229CD-6967-48BD-9445-19B9E7350B0D}" destId="{BF12EEBD-39A6-4549-A544-44BBB8169D14}" srcOrd="3" destOrd="0" presId="urn:microsoft.com/office/officeart/2018/2/layout/IconLabelDescriptionList"/>
    <dgm:cxn modelId="{7A798529-6FF7-4480-A166-C2ED237D9A80}" type="presParOf" srcId="{A2C229CD-6967-48BD-9445-19B9E7350B0D}" destId="{BC870165-5593-47A0-9BAF-397394F2187C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15195E6-CEE2-4A90-B51C-0D44185314E1}" type="doc">
      <dgm:prSet loTypeId="urn:microsoft.com/office/officeart/2005/8/layout/vList2" loCatId="list" qsTypeId="urn:microsoft.com/office/officeart/2005/8/quickstyle/simple1#42" qsCatId="simple" csTypeId="urn:microsoft.com/office/officeart/2005/8/colors/colorful2#9" csCatId="colorful" phldr="1"/>
      <dgm:spPr/>
      <dgm:t>
        <a:bodyPr/>
        <a:lstStyle/>
        <a:p>
          <a:endParaRPr lang="en-US"/>
        </a:p>
      </dgm:t>
    </dgm:pt>
    <dgm:pt modelId="{081C1C87-D5A5-4306-91F9-0F8B72CFC083}">
      <dgm:prSet/>
      <dgm:spPr/>
      <dgm:t>
        <a:bodyPr/>
        <a:lstStyle/>
        <a:p>
          <a:r>
            <a:rPr lang="en-US"/>
            <a:t>Tool to be extended to handle MST</a:t>
          </a:r>
        </a:p>
      </dgm:t>
    </dgm:pt>
    <dgm:pt modelId="{248FD67C-F8EA-4493-98FC-E2D70E1CE284}" type="parTrans" cxnId="{F84CC43F-B778-4C7B-AA95-EE9EA3D473DA}">
      <dgm:prSet/>
      <dgm:spPr/>
      <dgm:t>
        <a:bodyPr/>
        <a:lstStyle/>
        <a:p>
          <a:endParaRPr lang="en-US"/>
        </a:p>
      </dgm:t>
    </dgm:pt>
    <dgm:pt modelId="{F0CB1934-49EB-4BB0-8A12-90DD519FD147}" type="sibTrans" cxnId="{F84CC43F-B778-4C7B-AA95-EE9EA3D473DA}">
      <dgm:prSet/>
      <dgm:spPr/>
      <dgm:t>
        <a:bodyPr/>
        <a:lstStyle/>
        <a:p>
          <a:endParaRPr lang="en-US"/>
        </a:p>
      </dgm:t>
    </dgm:pt>
    <dgm:pt modelId="{0367BB25-7F55-4CD0-936B-90E483187D84}">
      <dgm:prSet/>
      <dgm:spPr/>
      <dgm:t>
        <a:bodyPr/>
        <a:lstStyle/>
        <a:p>
          <a:r>
            <a:rPr lang="en-US"/>
            <a:t>Need to be updated so that it can be used as a compliance testing tool</a:t>
          </a:r>
        </a:p>
      </dgm:t>
    </dgm:pt>
    <dgm:pt modelId="{9BC95E9B-6C23-4C40-84B6-78B50F6D5C6B}" type="parTrans" cxnId="{0D4C23AA-D241-48EC-9F55-45FAEDBD5060}">
      <dgm:prSet/>
      <dgm:spPr/>
      <dgm:t>
        <a:bodyPr/>
        <a:lstStyle/>
        <a:p>
          <a:endParaRPr lang="en-US"/>
        </a:p>
      </dgm:t>
    </dgm:pt>
    <dgm:pt modelId="{23D26C1A-4229-4F72-9207-DCC0D07F721B}" type="sibTrans" cxnId="{0D4C23AA-D241-48EC-9F55-45FAEDBD5060}">
      <dgm:prSet/>
      <dgm:spPr/>
      <dgm:t>
        <a:bodyPr/>
        <a:lstStyle/>
        <a:p>
          <a:endParaRPr lang="en-US"/>
        </a:p>
      </dgm:t>
    </dgm:pt>
    <dgm:pt modelId="{3F3A086F-85FA-4FDD-913D-038C9AE528B4}">
      <dgm:prSet/>
      <dgm:spPr/>
      <dgm:t>
        <a:bodyPr/>
        <a:lstStyle/>
        <a:p>
          <a:r>
            <a:rPr lang="en-IN"/>
            <a:t>Update the UI – Series currently under review https://patchwork.freedesktop.org/series/174274/</a:t>
          </a:r>
          <a:endParaRPr lang="en-US"/>
        </a:p>
      </dgm:t>
    </dgm:pt>
    <dgm:pt modelId="{455529BE-2002-4B8D-BFB0-3D220003FF50}" type="sibTrans" cxnId="{9177F439-2F77-4F7F-8EE4-AEA41C6BCEE9}">
      <dgm:prSet/>
      <dgm:spPr/>
      <dgm:t>
        <a:bodyPr/>
        <a:lstStyle/>
        <a:p>
          <a:endParaRPr lang="en-US"/>
        </a:p>
      </dgm:t>
    </dgm:pt>
    <dgm:pt modelId="{4655C394-91EE-4707-9624-B0D8148D4062}" type="parTrans" cxnId="{9177F439-2F77-4F7F-8EE4-AEA41C6BCEE9}">
      <dgm:prSet/>
      <dgm:spPr/>
      <dgm:t>
        <a:bodyPr/>
        <a:lstStyle/>
        <a:p>
          <a:endParaRPr lang="en-US"/>
        </a:p>
      </dgm:t>
    </dgm:pt>
    <dgm:pt modelId="{F725EB15-EFFA-4488-BC3B-83BFC669A373}">
      <dgm:prSet/>
      <dgm:spPr/>
      <dgm:t>
        <a:bodyPr/>
        <a:lstStyle/>
        <a:p>
          <a:r>
            <a:rPr lang="en-US"/>
            <a:t>HDCP Capability uAPI ?</a:t>
          </a:r>
        </a:p>
      </dgm:t>
    </dgm:pt>
    <dgm:pt modelId="{54F70BC2-E533-41D2-8151-123027EC9F63}" type="parTrans" cxnId="{BFB41B94-42E0-4092-AF56-6E27842AB939}">
      <dgm:prSet/>
      <dgm:spPr/>
      <dgm:t>
        <a:bodyPr/>
        <a:lstStyle/>
        <a:p>
          <a:endParaRPr lang="en-IN"/>
        </a:p>
      </dgm:t>
    </dgm:pt>
    <dgm:pt modelId="{B34FA8D7-621E-44F7-8E2E-025329720585}" type="sibTrans" cxnId="{BFB41B94-42E0-4092-AF56-6E27842AB939}">
      <dgm:prSet/>
      <dgm:spPr/>
      <dgm:t>
        <a:bodyPr/>
        <a:lstStyle/>
        <a:p>
          <a:endParaRPr lang="en-IN"/>
        </a:p>
      </dgm:t>
    </dgm:pt>
    <dgm:pt modelId="{176905E0-2362-4D22-BDAD-73CE3A5F874F}" type="pres">
      <dgm:prSet presAssocID="{215195E6-CEE2-4A90-B51C-0D44185314E1}" presName="linear" presStyleCnt="0">
        <dgm:presLayoutVars>
          <dgm:animLvl val="lvl"/>
          <dgm:resizeHandles val="exact"/>
        </dgm:presLayoutVars>
      </dgm:prSet>
      <dgm:spPr/>
    </dgm:pt>
    <dgm:pt modelId="{B62F50EB-1DB8-4536-A80F-88ED36A1CF94}" type="pres">
      <dgm:prSet presAssocID="{3F3A086F-85FA-4FDD-913D-038C9AE528B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A691583-4CEA-4A07-97FD-F27DBC35F984}" type="pres">
      <dgm:prSet presAssocID="{455529BE-2002-4B8D-BFB0-3D220003FF50}" presName="spacer" presStyleCnt="0"/>
      <dgm:spPr/>
    </dgm:pt>
    <dgm:pt modelId="{7FE76041-78B6-4710-87B9-E06B6F627489}" type="pres">
      <dgm:prSet presAssocID="{F725EB15-EFFA-4488-BC3B-83BFC669A37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FA0D1B2-9BF2-4A4F-A53E-AF653DBCD581}" type="pres">
      <dgm:prSet presAssocID="{B34FA8D7-621E-44F7-8E2E-025329720585}" presName="spacer" presStyleCnt="0"/>
      <dgm:spPr/>
    </dgm:pt>
    <dgm:pt modelId="{775E481E-2131-4347-B5AE-0C2D8885481D}" type="pres">
      <dgm:prSet presAssocID="{081C1C87-D5A5-4306-91F9-0F8B72CFC08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6E8EBB4-2A28-492A-A3BD-D84BAC95CC6E}" type="pres">
      <dgm:prSet presAssocID="{F0CB1934-49EB-4BB0-8A12-90DD519FD147}" presName="spacer" presStyleCnt="0"/>
      <dgm:spPr/>
    </dgm:pt>
    <dgm:pt modelId="{0FDCA880-9077-4B9E-9E46-CC5A7AF4440A}" type="pres">
      <dgm:prSet presAssocID="{0367BB25-7F55-4CD0-936B-90E483187D8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3054436-C09C-401E-8C85-C15CF8DB9E66}" type="presOf" srcId="{F725EB15-EFFA-4488-BC3B-83BFC669A373}" destId="{7FE76041-78B6-4710-87B9-E06B6F627489}" srcOrd="0" destOrd="0" presId="urn:microsoft.com/office/officeart/2005/8/layout/vList2"/>
    <dgm:cxn modelId="{9177F439-2F77-4F7F-8EE4-AEA41C6BCEE9}" srcId="{215195E6-CEE2-4A90-B51C-0D44185314E1}" destId="{3F3A086F-85FA-4FDD-913D-038C9AE528B4}" srcOrd="0" destOrd="0" parTransId="{4655C394-91EE-4707-9624-B0D8148D4062}" sibTransId="{455529BE-2002-4B8D-BFB0-3D220003FF50}"/>
    <dgm:cxn modelId="{F84CC43F-B778-4C7B-AA95-EE9EA3D473DA}" srcId="{215195E6-CEE2-4A90-B51C-0D44185314E1}" destId="{081C1C87-D5A5-4306-91F9-0F8B72CFC083}" srcOrd="2" destOrd="0" parTransId="{248FD67C-F8EA-4493-98FC-E2D70E1CE284}" sibTransId="{F0CB1934-49EB-4BB0-8A12-90DD519FD147}"/>
    <dgm:cxn modelId="{CAF7D48E-6ACD-4D01-98A4-4D13A26FAFB0}" type="presOf" srcId="{0367BB25-7F55-4CD0-936B-90E483187D84}" destId="{0FDCA880-9077-4B9E-9E46-CC5A7AF4440A}" srcOrd="0" destOrd="0" presId="urn:microsoft.com/office/officeart/2005/8/layout/vList2"/>
    <dgm:cxn modelId="{BFB41B94-42E0-4092-AF56-6E27842AB939}" srcId="{215195E6-CEE2-4A90-B51C-0D44185314E1}" destId="{F725EB15-EFFA-4488-BC3B-83BFC669A373}" srcOrd="1" destOrd="0" parTransId="{54F70BC2-E533-41D2-8151-123027EC9F63}" sibTransId="{B34FA8D7-621E-44F7-8E2E-025329720585}"/>
    <dgm:cxn modelId="{FC30ECA3-BFE7-4066-9410-72595B42D114}" type="presOf" srcId="{215195E6-CEE2-4A90-B51C-0D44185314E1}" destId="{176905E0-2362-4D22-BDAD-73CE3A5F874F}" srcOrd="0" destOrd="0" presId="urn:microsoft.com/office/officeart/2005/8/layout/vList2"/>
    <dgm:cxn modelId="{0D4C23AA-D241-48EC-9F55-45FAEDBD5060}" srcId="{215195E6-CEE2-4A90-B51C-0D44185314E1}" destId="{0367BB25-7F55-4CD0-936B-90E483187D84}" srcOrd="3" destOrd="0" parTransId="{9BC95E9B-6C23-4C40-84B6-78B50F6D5C6B}" sibTransId="{23D26C1A-4229-4F72-9207-DCC0D07F721B}"/>
    <dgm:cxn modelId="{69715FB7-DD4F-4BC2-8A6A-36B9E98D2CE2}" type="presOf" srcId="{081C1C87-D5A5-4306-91F9-0F8B72CFC083}" destId="{775E481E-2131-4347-B5AE-0C2D8885481D}" srcOrd="0" destOrd="0" presId="urn:microsoft.com/office/officeart/2005/8/layout/vList2"/>
    <dgm:cxn modelId="{89F153C3-4FEE-4C21-A590-4B1CE21768F1}" type="presOf" srcId="{3F3A086F-85FA-4FDD-913D-038C9AE528B4}" destId="{B62F50EB-1DB8-4536-A80F-88ED36A1CF94}" srcOrd="0" destOrd="0" presId="urn:microsoft.com/office/officeart/2005/8/layout/vList2"/>
    <dgm:cxn modelId="{0539037B-2F65-4116-AA8B-8D01B3058875}" type="presParOf" srcId="{176905E0-2362-4D22-BDAD-73CE3A5F874F}" destId="{B62F50EB-1DB8-4536-A80F-88ED36A1CF94}" srcOrd="0" destOrd="0" presId="urn:microsoft.com/office/officeart/2005/8/layout/vList2"/>
    <dgm:cxn modelId="{7B2BA411-1154-4A95-872C-AA624B967C0B}" type="presParOf" srcId="{176905E0-2362-4D22-BDAD-73CE3A5F874F}" destId="{8A691583-4CEA-4A07-97FD-F27DBC35F984}" srcOrd="1" destOrd="0" presId="urn:microsoft.com/office/officeart/2005/8/layout/vList2"/>
    <dgm:cxn modelId="{2925D714-5E0C-42A3-ADE0-7CE5A8942871}" type="presParOf" srcId="{176905E0-2362-4D22-BDAD-73CE3A5F874F}" destId="{7FE76041-78B6-4710-87B9-E06B6F627489}" srcOrd="2" destOrd="0" presId="urn:microsoft.com/office/officeart/2005/8/layout/vList2"/>
    <dgm:cxn modelId="{A1B805B4-E241-4C28-9CAF-B3A8A64BF54B}" type="presParOf" srcId="{176905E0-2362-4D22-BDAD-73CE3A5F874F}" destId="{EFA0D1B2-9BF2-4A4F-A53E-AF653DBCD581}" srcOrd="3" destOrd="0" presId="urn:microsoft.com/office/officeart/2005/8/layout/vList2"/>
    <dgm:cxn modelId="{F3D7EE21-5E58-4CF6-90E8-C1A87F2C4132}" type="presParOf" srcId="{176905E0-2362-4D22-BDAD-73CE3A5F874F}" destId="{775E481E-2131-4347-B5AE-0C2D8885481D}" srcOrd="4" destOrd="0" presId="urn:microsoft.com/office/officeart/2005/8/layout/vList2"/>
    <dgm:cxn modelId="{3EB76625-EB4D-4239-ADF3-A6EFED7B2612}" type="presParOf" srcId="{176905E0-2362-4D22-BDAD-73CE3A5F874F}" destId="{46E8EBB4-2A28-492A-A3BD-D84BAC95CC6E}" srcOrd="5" destOrd="0" presId="urn:microsoft.com/office/officeart/2005/8/layout/vList2"/>
    <dgm:cxn modelId="{418EE5A4-BE07-4F16-8117-338BABD0AA1A}" type="presParOf" srcId="{176905E0-2362-4D22-BDAD-73CE3A5F874F}" destId="{0FDCA880-9077-4B9E-9E46-CC5A7AF4440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CC8ACF-7708-4740-9F3C-65478E960CA5}">
      <dsp:nvSpPr>
        <dsp:cNvPr id="0" name=""/>
        <dsp:cNvSpPr/>
      </dsp:nvSpPr>
      <dsp:spPr>
        <a:xfrm>
          <a:off x="0" y="539058"/>
          <a:ext cx="6798539" cy="8353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To test if driver is complying to HDCP authentication methodology</a:t>
          </a:r>
        </a:p>
      </dsp:txBody>
      <dsp:txXfrm>
        <a:off x="40780" y="579838"/>
        <a:ext cx="6716979" cy="753819"/>
      </dsp:txXfrm>
    </dsp:sp>
    <dsp:sp modelId="{CEC2DF45-82A2-4BFB-8CAB-BE1EE74690AA}">
      <dsp:nvSpPr>
        <dsp:cNvPr id="0" name=""/>
        <dsp:cNvSpPr/>
      </dsp:nvSpPr>
      <dsp:spPr>
        <a:xfrm>
          <a:off x="0" y="1434918"/>
          <a:ext cx="6798539" cy="835379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This is to recreate a scenario of a real video running and HDCP authentication taking place on it.</a:t>
          </a:r>
        </a:p>
      </dsp:txBody>
      <dsp:txXfrm>
        <a:off x="40780" y="1475698"/>
        <a:ext cx="6716979" cy="753819"/>
      </dsp:txXfrm>
    </dsp:sp>
    <dsp:sp modelId="{8BA9A853-98C1-4E81-B373-4B2B38B1FA6A}">
      <dsp:nvSpPr>
        <dsp:cNvPr id="0" name=""/>
        <dsp:cNvSpPr/>
      </dsp:nvSpPr>
      <dsp:spPr>
        <a:xfrm>
          <a:off x="0" y="2330778"/>
          <a:ext cx="6798539" cy="835379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It is to test the KMD driver in isolation without the upper stacks in action to see if HDCP is working properly or not.</a:t>
          </a:r>
        </a:p>
      </dsp:txBody>
      <dsp:txXfrm>
        <a:off x="40780" y="2371558"/>
        <a:ext cx="6716979" cy="7538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5ED27B-E5BC-474D-8199-F42A734AC4B0}">
      <dsp:nvSpPr>
        <dsp:cNvPr id="0" name=""/>
        <dsp:cNvSpPr/>
      </dsp:nvSpPr>
      <dsp:spPr>
        <a:xfrm>
          <a:off x="0" y="154291"/>
          <a:ext cx="6002110" cy="5405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We have two properties </a:t>
          </a:r>
        </a:p>
      </dsp:txBody>
      <dsp:txXfrm>
        <a:off x="26387" y="180678"/>
        <a:ext cx="5949336" cy="487766"/>
      </dsp:txXfrm>
    </dsp:sp>
    <dsp:sp modelId="{90F1F904-6C97-47BD-A61A-92304FBDD897}">
      <dsp:nvSpPr>
        <dsp:cNvPr id="0" name=""/>
        <dsp:cNvSpPr/>
      </dsp:nvSpPr>
      <dsp:spPr>
        <a:xfrm>
          <a:off x="0" y="694831"/>
          <a:ext cx="6002110" cy="592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67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Content Protection (Undesired, Desired, Enabled)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Content Type (Type 0, Type 1)</a:t>
          </a:r>
        </a:p>
      </dsp:txBody>
      <dsp:txXfrm>
        <a:off x="0" y="694831"/>
        <a:ext cx="6002110" cy="592020"/>
      </dsp:txXfrm>
    </dsp:sp>
    <dsp:sp modelId="{0EB562FD-D328-42EE-8B1A-DFD34E52A98E}">
      <dsp:nvSpPr>
        <dsp:cNvPr id="0" name=""/>
        <dsp:cNvSpPr/>
      </dsp:nvSpPr>
      <dsp:spPr>
        <a:xfrm>
          <a:off x="0" y="1286851"/>
          <a:ext cx="6002110" cy="540540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Userspace can set </a:t>
          </a:r>
        </a:p>
      </dsp:txBody>
      <dsp:txXfrm>
        <a:off x="26387" y="1313238"/>
        <a:ext cx="5949336" cy="487766"/>
      </dsp:txXfrm>
    </dsp:sp>
    <dsp:sp modelId="{8575168F-6699-446C-A4D8-1783E8440F17}">
      <dsp:nvSpPr>
        <dsp:cNvPr id="0" name=""/>
        <dsp:cNvSpPr/>
      </dsp:nvSpPr>
      <dsp:spPr>
        <a:xfrm>
          <a:off x="0" y="1827392"/>
          <a:ext cx="6002110" cy="8424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67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CP to either Undesired -&gt; Desired or Desired -&gt; Undesired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Content Type can be set to 1 only for HDCP 2.x and 0 for both HDCP 1.x/2.x</a:t>
          </a:r>
        </a:p>
      </dsp:txBody>
      <dsp:txXfrm>
        <a:off x="0" y="1827392"/>
        <a:ext cx="6002110" cy="842490"/>
      </dsp:txXfrm>
    </dsp:sp>
    <dsp:sp modelId="{B5A8EF8A-5472-4719-A4D0-8B0520A8DC0F}">
      <dsp:nvSpPr>
        <dsp:cNvPr id="0" name=""/>
        <dsp:cNvSpPr/>
      </dsp:nvSpPr>
      <dsp:spPr>
        <a:xfrm>
          <a:off x="0" y="2669882"/>
          <a:ext cx="6002110" cy="54054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Driver can set</a:t>
          </a:r>
        </a:p>
      </dsp:txBody>
      <dsp:txXfrm>
        <a:off x="26387" y="2696269"/>
        <a:ext cx="5949336" cy="487766"/>
      </dsp:txXfrm>
    </dsp:sp>
    <dsp:sp modelId="{E44A830A-DE34-40A6-8B1C-7C96289F4A9C}">
      <dsp:nvSpPr>
        <dsp:cNvPr id="0" name=""/>
        <dsp:cNvSpPr/>
      </dsp:nvSpPr>
      <dsp:spPr>
        <a:xfrm>
          <a:off x="0" y="3210422"/>
          <a:ext cx="6002110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67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/>
            <a:t>CP to either from Desired -&gt; Enabled or Enabled -&gt; Desired</a:t>
          </a:r>
        </a:p>
      </dsp:txBody>
      <dsp:txXfrm>
        <a:off x="0" y="3210422"/>
        <a:ext cx="6002110" cy="3643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18064F-AC8A-468D-860E-4ED7BA4B9AD1}">
      <dsp:nvSpPr>
        <dsp:cNvPr id="0" name=""/>
        <dsp:cNvSpPr/>
      </dsp:nvSpPr>
      <dsp:spPr>
        <a:xfrm>
          <a:off x="559800" y="263459"/>
          <a:ext cx="1512000" cy="1512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F03A31-BE13-4679-80BF-A2CFB0C7820E}">
      <dsp:nvSpPr>
        <dsp:cNvPr id="0" name=""/>
        <dsp:cNvSpPr/>
      </dsp:nvSpPr>
      <dsp:spPr>
        <a:xfrm>
          <a:off x="559800" y="1939909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300" kern="1200"/>
            <a:t>Clone igt-gpu-tools</a:t>
          </a:r>
        </a:p>
      </dsp:txBody>
      <dsp:txXfrm>
        <a:off x="559800" y="1939909"/>
        <a:ext cx="4320000" cy="648000"/>
      </dsp:txXfrm>
    </dsp:sp>
    <dsp:sp modelId="{C79E14AD-A86C-438A-A017-65481E16EFFF}">
      <dsp:nvSpPr>
        <dsp:cNvPr id="0" name=""/>
        <dsp:cNvSpPr/>
      </dsp:nvSpPr>
      <dsp:spPr>
        <a:xfrm>
          <a:off x="559800" y="2664398"/>
          <a:ext cx="4320000" cy="1423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>
              <a:hlinkClick xmlns:r="http://schemas.openxmlformats.org/officeDocument/2006/relationships" r:id="rId2"/>
            </a:rPr>
            <a:t>git clone https://gitlab.freedesktop.org/drm/igt-gpu-tools.git</a:t>
          </a:r>
          <a:endParaRPr lang="en-US" sz="1700" kern="1200"/>
        </a:p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/>
            <a:t>Then we will want to install the minimal dependencies to build &amp; run igt-gpu-tools</a:t>
          </a:r>
          <a:endParaRPr lang="en-US" sz="1700" kern="1200"/>
        </a:p>
      </dsp:txBody>
      <dsp:txXfrm>
        <a:off x="559800" y="2664398"/>
        <a:ext cx="4320000" cy="1423479"/>
      </dsp:txXfrm>
    </dsp:sp>
    <dsp:sp modelId="{CD8B0B16-5FAB-47B9-A8F3-855EB6A684F6}">
      <dsp:nvSpPr>
        <dsp:cNvPr id="0" name=""/>
        <dsp:cNvSpPr/>
      </dsp:nvSpPr>
      <dsp:spPr>
        <a:xfrm>
          <a:off x="5635800" y="263459"/>
          <a:ext cx="1512000" cy="1512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06C54B-7A1D-48AA-A5F2-332C4461B72D}">
      <dsp:nvSpPr>
        <dsp:cNvPr id="0" name=""/>
        <dsp:cNvSpPr/>
      </dsp:nvSpPr>
      <dsp:spPr>
        <a:xfrm>
          <a:off x="5635800" y="1939909"/>
          <a:ext cx="4320000" cy="64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IN" sz="2300" kern="1200"/>
            <a:t>While in the folder igt-gpu-tools</a:t>
          </a:r>
          <a:endParaRPr lang="en-US" sz="2300" kern="1200"/>
        </a:p>
      </dsp:txBody>
      <dsp:txXfrm>
        <a:off x="5635800" y="1939909"/>
        <a:ext cx="4320000" cy="648000"/>
      </dsp:txXfrm>
    </dsp:sp>
    <dsp:sp modelId="{BC870165-5593-47A0-9BAF-397394F2187C}">
      <dsp:nvSpPr>
        <dsp:cNvPr id="0" name=""/>
        <dsp:cNvSpPr/>
      </dsp:nvSpPr>
      <dsp:spPr>
        <a:xfrm>
          <a:off x="5635800" y="2664398"/>
          <a:ext cx="4320000" cy="1423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700" kern="1200"/>
            <a:t>./build/tools/intel_hdcp</a:t>
          </a:r>
          <a:endParaRPr lang="en-US" sz="1700" kern="1200"/>
        </a:p>
      </dsp:txBody>
      <dsp:txXfrm>
        <a:off x="5635800" y="2664398"/>
        <a:ext cx="4320000" cy="14234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2F50EB-1DB8-4536-A80F-88ED36A1CF94}">
      <dsp:nvSpPr>
        <dsp:cNvPr id="0" name=""/>
        <dsp:cNvSpPr/>
      </dsp:nvSpPr>
      <dsp:spPr>
        <a:xfrm>
          <a:off x="0" y="1033193"/>
          <a:ext cx="6245265" cy="8353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100" kern="1200"/>
            <a:t>Update the UI – Series currently under review https://patchwork.freedesktop.org/series/174274/</a:t>
          </a:r>
          <a:endParaRPr lang="en-US" sz="2100" kern="1200"/>
        </a:p>
      </dsp:txBody>
      <dsp:txXfrm>
        <a:off x="40780" y="1073973"/>
        <a:ext cx="6163705" cy="753819"/>
      </dsp:txXfrm>
    </dsp:sp>
    <dsp:sp modelId="{7FE76041-78B6-4710-87B9-E06B6F627489}">
      <dsp:nvSpPr>
        <dsp:cNvPr id="0" name=""/>
        <dsp:cNvSpPr/>
      </dsp:nvSpPr>
      <dsp:spPr>
        <a:xfrm>
          <a:off x="0" y="1929053"/>
          <a:ext cx="6245265" cy="835379"/>
        </a:xfrm>
        <a:prstGeom prst="round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HDCP Capability uAPI ?</a:t>
          </a:r>
        </a:p>
      </dsp:txBody>
      <dsp:txXfrm>
        <a:off x="40780" y="1969833"/>
        <a:ext cx="6163705" cy="753819"/>
      </dsp:txXfrm>
    </dsp:sp>
    <dsp:sp modelId="{775E481E-2131-4347-B5AE-0C2D8885481D}">
      <dsp:nvSpPr>
        <dsp:cNvPr id="0" name=""/>
        <dsp:cNvSpPr/>
      </dsp:nvSpPr>
      <dsp:spPr>
        <a:xfrm>
          <a:off x="0" y="2824913"/>
          <a:ext cx="6245265" cy="835379"/>
        </a:xfrm>
        <a:prstGeom prst="round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Tool to be extended to handle MST</a:t>
          </a:r>
        </a:p>
      </dsp:txBody>
      <dsp:txXfrm>
        <a:off x="40780" y="2865693"/>
        <a:ext cx="6163705" cy="753819"/>
      </dsp:txXfrm>
    </dsp:sp>
    <dsp:sp modelId="{0FDCA880-9077-4B9E-9E46-CC5A7AF4440A}">
      <dsp:nvSpPr>
        <dsp:cNvPr id="0" name=""/>
        <dsp:cNvSpPr/>
      </dsp:nvSpPr>
      <dsp:spPr>
        <a:xfrm>
          <a:off x="0" y="3720773"/>
          <a:ext cx="6245265" cy="835379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Need to be updated so that it can be used as a compliance testing tool</a:t>
          </a:r>
        </a:p>
      </dsp:txBody>
      <dsp:txXfrm>
        <a:off x="40780" y="3761553"/>
        <a:ext cx="6163705" cy="7538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35BD0-FDA2-3CF9-024F-1EE3B9C02A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DDD9D2-1180-3EDD-12B9-FECCBD862A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C141B-3A4C-4C51-491E-C3C64435C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4293-2005-4189-B508-3FE4D929A1F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AC21E-02F5-608C-7EE6-30DC907FD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1439D9-A7C1-4C4C-83A3-D17316930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C10-742A-4DD2-AF82-7A24CA45A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665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BE8E-67A3-CB24-A420-D1060F161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BA0A6-D2A2-DDB9-7BA7-3F5488FF7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AE632-ABC5-F783-5ACD-00F886FCC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4293-2005-4189-B508-3FE4D929A1F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46C02-B061-7B99-5539-732B6559E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C38DF-00AA-7614-D02D-C8ADB4995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C10-742A-4DD2-AF82-7A24CA45A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745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0B328-EAA7-EAA0-83C9-936309F04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362E6E-CA17-28AA-D7B2-FFD73B2F7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25C863-7CCB-35CF-7C4A-113F8F1F9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4293-2005-4189-B508-3FE4D929A1F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D2936-A85B-7193-B933-25A714254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958C9-8A11-9B50-AD43-B200DA9EB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C10-742A-4DD2-AF82-7A24CA45A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419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61F78-D951-9EC6-5B5A-A9341DD8C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8A041-E07F-52CF-B151-5E3B2BA66E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D67BBE-5A0D-7695-D6C2-86F5DA5D0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CFD251-8965-A00F-0AB6-A7D1C5A6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4293-2005-4189-B508-3FE4D929A1F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A88A77-FE89-2712-5A5E-346DE82C8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0A5C3B-887B-6406-4357-F1B16E8EE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C10-742A-4DD2-AF82-7A24CA45A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39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B1BBF-E07F-A412-FC9E-BBDFE0AE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F4B51-8DDB-4ECF-8C2D-3B2DF0E84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0CAE7F-56D6-CC1C-8F1B-A48060EF2E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498773-E8F8-D724-3B65-4351D43BB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A7DF0E-758D-4CC8-8FF0-A7300A4FE5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B85493-6649-017C-17AA-218DAA00F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4293-2005-4189-B508-3FE4D929A1F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947DFB-2D05-FF4C-DE4A-9ECC93C13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54D17A-8730-215E-263C-DC9FFFFD1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C10-742A-4DD2-AF82-7A24CA45A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697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538FD-4C0F-3564-ECC8-B47703611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185482-4F24-D808-8C79-AB34C6323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4293-2005-4189-B508-3FE4D929A1F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0C1781-C3AB-E5B2-FF8E-96C22E7C9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03B6D1-F0E9-90E1-D50A-1B658F0D8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C10-742A-4DD2-AF82-7A24CA45A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167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A4D78C-BE89-14B2-2E1E-7D2C4FB14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4293-2005-4189-B508-3FE4D929A1F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90BD42-4522-D520-A49E-D63F1E910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65C789-AE79-6522-9838-609A9D766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C10-742A-4DD2-AF82-7A24CA45A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831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1C290-C69B-12B0-61F3-A40A9296D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F0419-99A6-BFB0-C9F3-69DAC9101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09595E-4DE8-6AAB-ED0B-D9C2BF7608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175678-6C8B-F98B-C0FD-41081B946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4293-2005-4189-B508-3FE4D929A1F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BEE832-0366-E886-93B1-7280547F4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5D57FB-2B2E-73E6-292A-A19842DA3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C10-742A-4DD2-AF82-7A24CA45A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89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7AF3D-8F23-A7E6-9199-6A1341AF0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1E25D8-C041-8F6B-84B4-0A76A20AB9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147708-66CE-D42A-F685-90B56784A7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4FBFEC-9FFA-5EB1-DF17-9AEAEC82C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4293-2005-4189-B508-3FE4D929A1F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03D52-B415-8484-47C7-DB531E5B0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48CD84-953F-B12D-DBAE-0525E363E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C10-742A-4DD2-AF82-7A24CA45A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127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BFC99-B1CC-609E-202A-AB84065A9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51C008-9D44-0D73-D5E2-727211DB65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EA9676-91C3-B716-AB9D-D89D80686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4293-2005-4189-B508-3FE4D929A1F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9B37D-1AC1-8F9A-9C7F-29386C4AC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6F5E6-4235-3061-78F0-EB57B8B16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C10-742A-4DD2-AF82-7A24CA45A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499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C94B43-F269-D6B0-14C9-C160C199D5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3AD4DE-B1BD-062C-53A5-991833D29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2B703-4CA4-6AC1-33BE-E47AEEA1E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4293-2005-4189-B508-3FE4D929A1F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8DD6E-359A-EFD0-6C6C-C8F139033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847C-0FDA-CA78-7DCE-03DC4A9C5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AC9C10-742A-4DD2-AF82-7A24CA45A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32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3881D2-75F0-D180-F4D2-0E1CD0836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41B5E1-1E16-C12C-4189-731B3D074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A3E97-640C-D6F8-B4F9-E68D96362B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284293-2005-4189-B508-3FE4D929A1F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73CDE-63D2-8FCC-75C4-3A6547226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E54AD2-3AAE-8F36-3468-6A0473184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AC9C10-742A-4DD2-AF82-7A24CA45A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799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santhoshguddati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nkedin.com/in/santhoshguddati" TargetMode="External"/><Relationship Id="rId2" Type="http://schemas.openxmlformats.org/officeDocument/2006/relationships/hyperlink" Target="mailto:santhoshguddati@gmail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ankit.k.nautiyal@intel.com" TargetMode="External"/><Relationship Id="rId5" Type="http://schemas.openxmlformats.org/officeDocument/2006/relationships/hyperlink" Target="mailto:suraj.kandpal18@gmail.com" TargetMode="External"/><Relationship Id="rId4" Type="http://schemas.openxmlformats.org/officeDocument/2006/relationships/hyperlink" Target="mailto:suraj.kandpal@intel.com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A6524A-E237-A771-7BDE-03E6C2089D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5400" dirty="0"/>
              <a:t>HDCP Tool Demo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6E6FFE-8E01-60C2-73DE-654108C5BE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pPr algn="l"/>
            <a:r>
              <a:rPr lang="en-US" sz="1500" dirty="0"/>
              <a:t>Made By : </a:t>
            </a:r>
          </a:p>
          <a:p>
            <a:pPr algn="l"/>
            <a:br>
              <a:rPr lang="en-US" sz="1500" dirty="0"/>
            </a:br>
            <a:r>
              <a:rPr lang="en-US" sz="1500" b="1" dirty="0"/>
              <a:t>Santhosh Reddy Guddati (</a:t>
            </a:r>
            <a:r>
              <a:rPr lang="en-IN" sz="1600" dirty="0">
                <a:hlinkClick r:id="rId2" tooltip="mailto:santhoshguddati@gmail.com"/>
              </a:rPr>
              <a:t>santhoshguddati@gmail.com</a:t>
            </a:r>
            <a:r>
              <a:rPr lang="en-US" sz="1500" b="1" dirty="0"/>
              <a:t>)</a:t>
            </a:r>
          </a:p>
          <a:p>
            <a:pPr algn="l"/>
            <a:r>
              <a:rPr lang="en-US" sz="1500" b="1" dirty="0"/>
              <a:t>Suraj Kandpal (suraj.kandpal@intel.com)</a:t>
            </a:r>
          </a:p>
          <a:p>
            <a:pPr algn="l"/>
            <a:r>
              <a:rPr lang="en-US" sz="1500" b="1" dirty="0"/>
              <a:t>Ankit Nautiyal (ankit.k.nautiyal@intel.com)</a:t>
            </a:r>
            <a:endParaRPr lang="en-US" sz="1500" dirty="0"/>
          </a:p>
        </p:txBody>
      </p:sp>
      <p:pic>
        <p:nvPicPr>
          <p:cNvPr id="5" name="Picture 4" descr="Cells as seen on a microscope">
            <a:extLst>
              <a:ext uri="{FF2B5EF4-FFF2-40B4-BE49-F238E27FC236}">
                <a16:creationId xmlns:a16="http://schemas.microsoft.com/office/drawing/2014/main" id="{9D9EB343-ED80-6E3B-8FF9-90F49CD555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021" r="17046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21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691A15-EF70-C217-9ECD-2071A1FC6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3" y="548464"/>
            <a:ext cx="6798541" cy="1675623"/>
          </a:xfrm>
        </p:spPr>
        <p:txBody>
          <a:bodyPr anchor="b">
            <a:normAutofit/>
          </a:bodyPr>
          <a:lstStyle/>
          <a:p>
            <a:r>
              <a:rPr lang="en-US" sz="4000"/>
              <a:t>Objective of the tool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FC490C-C638-548A-F031-787749FF0C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807" r="8560"/>
          <a:stretch>
            <a:fillRect/>
          </a:stretch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39FAC2D-25A4-D29E-AF55-F846774452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5312163"/>
              </p:ext>
            </p:extLst>
          </p:nvPr>
        </p:nvGraphicFramePr>
        <p:xfrm>
          <a:off x="4553734" y="2409830"/>
          <a:ext cx="6798539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18227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E422D9-7693-97BE-34B1-722C316A7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en-US" sz="4000"/>
              <a:t>Basic rules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BF9911-806A-86E3-452C-7C485B3FCB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510" r="40079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272D439-7792-9A27-697F-E2D628ED3B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1190414"/>
              </p:ext>
            </p:extLst>
          </p:nvPr>
        </p:nvGraphicFramePr>
        <p:xfrm>
          <a:off x="836680" y="2405067"/>
          <a:ext cx="6002110" cy="3729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66065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723AE-71B8-A0C5-3EC9-0BDA9D121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run the Tool</a:t>
            </a:r>
            <a:endParaRPr lang="en-IN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11BBC01-83DC-D12C-CA81-704822545A0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20609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751229-0244-4FBB-BED1-407467F4C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CA1960-B6D2-E68A-B862-528A0AA44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101" y="735283"/>
            <a:ext cx="4978399" cy="3165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Video Demo</a:t>
            </a:r>
          </a:p>
        </p:txBody>
      </p:sp>
      <p:pic>
        <p:nvPicPr>
          <p:cNvPr id="6" name="Graphic 5" descr="Video camera">
            <a:extLst>
              <a:ext uri="{FF2B5EF4-FFF2-40B4-BE49-F238E27FC236}">
                <a16:creationId xmlns:a16="http://schemas.microsoft.com/office/drawing/2014/main" id="{AF6B3B40-A73E-D6E0-7692-9AA968E187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7549" y="2776619"/>
            <a:ext cx="1289051" cy="1289051"/>
          </a:xfrm>
          <a:prstGeom prst="rect">
            <a:avLst/>
          </a:prstGeom>
        </p:spPr>
      </p:pic>
      <p:pic>
        <p:nvPicPr>
          <p:cNvPr id="8" name="Graphic 7" descr="Video camera">
            <a:extLst>
              <a:ext uri="{FF2B5EF4-FFF2-40B4-BE49-F238E27FC236}">
                <a16:creationId xmlns:a16="http://schemas.microsoft.com/office/drawing/2014/main" id="{1E9331A9-FBA4-4D97-B606-99B5A62A0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07815" y="716407"/>
            <a:ext cx="5411343" cy="541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42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E1F26D0-8108-0583-C334-2FBC48477C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157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09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61A55-3A0C-5A01-E6F2-AB31A7F0A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FE130C5-C775-B1DE-B122-10357509BD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15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54C5120-D102-E680-B4E3-DFDCD82C28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5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29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AEAA-3E22-087A-E005-1362ECD68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AB87A4D-3972-6E7C-F95A-49AFD1A56F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970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16F266-7CFF-2680-F2EF-3CA852070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8000"/>
              <a:t>Future plans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BAD8B3A-6C9E-A8EA-201C-ABC90BFEFA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3305551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7821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423C8-C645-AE99-4B6F-A49DA08BD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can find us at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22B98-0EC8-FE19-4B5D-E6447A0D2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Santhosh Reddy Guddati</a:t>
            </a:r>
          </a:p>
          <a:p>
            <a:pPr lvl="1"/>
            <a:r>
              <a:rPr lang="en-IN" dirty="0">
                <a:hlinkClick r:id="rId2"/>
              </a:rPr>
              <a:t>santhoshguddati@gmail.com</a:t>
            </a:r>
            <a:endParaRPr lang="en-IN" dirty="0"/>
          </a:p>
          <a:p>
            <a:pPr lvl="1"/>
            <a:r>
              <a:rPr lang="en-IN" dirty="0">
                <a:hlinkClick r:id="rId3" tooltip="https://www.linkedin.com/in/santhoshguddati"/>
              </a:rPr>
              <a:t>www.linkedin.com/in/santhoshguddati</a:t>
            </a:r>
            <a:endParaRPr lang="en-US" b="1" dirty="0"/>
          </a:p>
          <a:p>
            <a:r>
              <a:rPr lang="en-US" b="1" dirty="0"/>
              <a:t>Suraj Kandpal</a:t>
            </a:r>
          </a:p>
          <a:p>
            <a:pPr lvl="1"/>
            <a:r>
              <a:rPr lang="en-US" dirty="0">
                <a:hlinkClick r:id="rId4"/>
              </a:rPr>
              <a:t>suraj.kandpal@intel.com</a:t>
            </a:r>
            <a:endParaRPr lang="en-US" dirty="0"/>
          </a:p>
          <a:p>
            <a:pPr lvl="1"/>
            <a:r>
              <a:rPr lang="en-US" dirty="0">
                <a:hlinkClick r:id="rId5"/>
              </a:rPr>
              <a:t>suraj.kandpal18@gmail.com</a:t>
            </a:r>
            <a:endParaRPr lang="en-US" dirty="0"/>
          </a:p>
          <a:p>
            <a:r>
              <a:rPr lang="en-US" b="1" dirty="0"/>
              <a:t>Ankit Nautiyal</a:t>
            </a:r>
          </a:p>
          <a:p>
            <a:pPr lvl="1"/>
            <a:r>
              <a:rPr lang="en-US" dirty="0">
                <a:hlinkClick r:id="rId6"/>
              </a:rPr>
              <a:t>ankit.k.nautiyal@intel.com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863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A61DB2-F724-4706-8772-56D4BAC00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0662" y="4267832"/>
            <a:ext cx="4805996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Thank you </a:t>
            </a:r>
          </a:p>
        </p:txBody>
      </p:sp>
      <p:pic>
        <p:nvPicPr>
          <p:cNvPr id="6" name="Graphic 5" descr="Smiling Face with No Fill">
            <a:extLst>
              <a:ext uri="{FF2B5EF4-FFF2-40B4-BE49-F238E27FC236}">
                <a16:creationId xmlns:a16="http://schemas.microsoft.com/office/drawing/2014/main" id="{A7256017-357B-CEA7-B688-66FB8B2198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40412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0505985-4994-40cd-94aa-dbbd80a89d8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E490ECBAB6554C9751C23FF8A0771C" ma:contentTypeVersion="17" ma:contentTypeDescription="Create a new document." ma:contentTypeScope="" ma:versionID="8460cc417899ef6ae8aa4500d2d6da39">
  <xsd:schema xmlns:xsd="http://www.w3.org/2001/XMLSchema" xmlns:xs="http://www.w3.org/2001/XMLSchema" xmlns:p="http://schemas.microsoft.com/office/2006/metadata/properties" xmlns:ns3="e0505985-4994-40cd-94aa-dbbd80a89d85" xmlns:ns4="c447b26e-a0c5-43f2-ad61-067297d2bc80" targetNamespace="http://schemas.microsoft.com/office/2006/metadata/properties" ma:root="true" ma:fieldsID="bec8b1ad6bb502708dfb0b11dc949d16" ns3:_="" ns4:_="">
    <xsd:import namespace="e0505985-4994-40cd-94aa-dbbd80a89d85"/>
    <xsd:import namespace="c447b26e-a0c5-43f2-ad61-067297d2bc8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505985-4994-40cd-94aa-dbbd80a89d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47b26e-a0c5-43f2-ad61-067297d2bc8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33CB1D4-B10C-4CCD-9D43-BB00A28DA149}">
  <ds:schemaRefs>
    <ds:schemaRef ds:uri="e0505985-4994-40cd-94aa-dbbd80a89d85"/>
    <ds:schemaRef ds:uri="http://purl.org/dc/dcmitype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c447b26e-a0c5-43f2-ad61-067297d2bc80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5F204B2-14C9-431D-9DCE-FFEF79FA3B3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DFD7429-5B0B-4B68-8EEA-6237B7DF81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505985-4994-40cd-94aa-dbbd80a89d85"/>
    <ds:schemaRef ds:uri="c447b26e-a0c5-43f2-ad61-067297d2bc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6c98d88-e344-4ed4-8496-4ed7712e255d}" enabled="0" method="" siteId="{46c98d88-e344-4ed4-8496-4ed7712e255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1445</TotalTime>
  <Words>325</Words>
  <Application>Microsoft Office PowerPoint</Application>
  <PresentationFormat>Widescreen</PresentationFormat>
  <Paragraphs>40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HDCP Tool Demo</vt:lpstr>
      <vt:lpstr>Objective of the tool</vt:lpstr>
      <vt:lpstr>Basic rules</vt:lpstr>
      <vt:lpstr>How to run the Tool</vt:lpstr>
      <vt:lpstr>Video Demo</vt:lpstr>
      <vt:lpstr>PowerPoint Presentation</vt:lpstr>
      <vt:lpstr>PowerPoint Presentation</vt:lpstr>
      <vt:lpstr>PowerPoint Presentation</vt:lpstr>
      <vt:lpstr>PowerPoint Presentation</vt:lpstr>
      <vt:lpstr>Future plans</vt:lpstr>
      <vt:lpstr>You can find us at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Kandpal, Suraj</dc:creator>
  <cp:lastModifiedBy>Kandpal, Suraj</cp:lastModifiedBy>
  <cp:revision>2</cp:revision>
  <dcterms:created xsi:type="dcterms:W3CDTF">2026-09-17T05:14:49Z</dcterms:created>
  <dcterms:modified xsi:type="dcterms:W3CDTF">2026-09-29T04:38:39Z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0x010100F8E490ECBAB6554C9751C23FF8A0771C</vt:lpwstr>
  </property>
</Properties>
</file>