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0"/>
  </p:notesMasterIdLst>
  <p:handoutMasterIdLst>
    <p:handoutMasterId r:id="rId41"/>
  </p:handoutMasterIdLst>
  <p:sldIdLst>
    <p:sldId id="2147480171" r:id="rId5"/>
    <p:sldId id="2147482988" r:id="rId6"/>
    <p:sldId id="2147480172" r:id="rId7"/>
    <p:sldId id="2147482985" r:id="rId8"/>
    <p:sldId id="2147483013" r:id="rId9"/>
    <p:sldId id="2147483022" r:id="rId10"/>
    <p:sldId id="2147482989" r:id="rId11"/>
    <p:sldId id="2147482986" r:id="rId12"/>
    <p:sldId id="2147482994" r:id="rId13"/>
    <p:sldId id="2147482992" r:id="rId14"/>
    <p:sldId id="2816" r:id="rId15"/>
    <p:sldId id="2147482995" r:id="rId16"/>
    <p:sldId id="2147480174" r:id="rId17"/>
    <p:sldId id="2147482998" r:id="rId18"/>
    <p:sldId id="2147482997" r:id="rId19"/>
    <p:sldId id="2147482999" r:id="rId20"/>
    <p:sldId id="2147483000" r:id="rId21"/>
    <p:sldId id="2147483001" r:id="rId22"/>
    <p:sldId id="2147483003" r:id="rId23"/>
    <p:sldId id="2147483004" r:id="rId24"/>
    <p:sldId id="2147483005" r:id="rId25"/>
    <p:sldId id="2147483006" r:id="rId26"/>
    <p:sldId id="2147483002" r:id="rId27"/>
    <p:sldId id="2147483010" r:id="rId28"/>
    <p:sldId id="2147483011" r:id="rId29"/>
    <p:sldId id="2147483007" r:id="rId30"/>
    <p:sldId id="2147483008" r:id="rId31"/>
    <p:sldId id="2147483012" r:id="rId32"/>
    <p:sldId id="2147483014" r:id="rId33"/>
    <p:sldId id="2147483015" r:id="rId34"/>
    <p:sldId id="2147483016" r:id="rId35"/>
    <p:sldId id="2147483017" r:id="rId36"/>
    <p:sldId id="2147483019" r:id="rId37"/>
    <p:sldId id="2147483020" r:id="rId38"/>
    <p:sldId id="2147483021" r:id="rId39"/>
  </p:sldIdLst>
  <p:sldSz cx="12192000" cy="6858000"/>
  <p:notesSz cx="6858000" cy="9144000"/>
  <p:embeddedFontLst>
    <p:embeddedFont>
      <p:font typeface="Segoe UI" panose="020B0502040204020203" pitchFamily="34" charset="0"/>
      <p:regular r:id="rId42"/>
      <p:bold r:id="rId43"/>
      <p:italic r:id="rId44"/>
      <p:boldItalic r:id="rId45"/>
    </p:embeddedFont>
    <p:embeddedFont>
      <p:font typeface="Whyte Book" panose="020B0004050101020103" pitchFamily="34" charset="77"/>
      <p:regular r:id="rId46"/>
      <p:bold r:id="rId47"/>
      <p:italic r:id="rId48"/>
      <p:boldItalic r:id="rId49"/>
    </p:embeddedFont>
    <p:embeddedFont>
      <p:font typeface="Whyte Medium" panose="020B0004050101020103" pitchFamily="34" charset="77"/>
      <p:regular r:id="rId50"/>
      <p:bold r:id="rId51"/>
      <p:italic r:id="rId52"/>
      <p:boldItalic r:id="rId53"/>
    </p:embeddedFont>
  </p:embeddedFontLst>
  <p:custDataLst>
    <p:tags r:id="rId54"/>
  </p:custDataLst>
  <p:defaultTextStyle>
    <a:defPPr>
      <a:defRPr lang="nb-NO"/>
    </a:defPPr>
    <a:lvl1pPr marL="0" algn="l" defTabSz="914263" rtl="0" eaLnBrk="1" latinLnBrk="0" hangingPunct="1">
      <a:defRPr sz="1800" kern="1200">
        <a:solidFill>
          <a:schemeClr val="tx1"/>
        </a:solidFill>
        <a:latin typeface="+mn-lt"/>
        <a:ea typeface="+mn-ea"/>
        <a:cs typeface="+mn-cs"/>
      </a:defRPr>
    </a:lvl1pPr>
    <a:lvl2pPr marL="457132"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6" algn="l" defTabSz="914263" rtl="0" eaLnBrk="1" latinLnBrk="0" hangingPunct="1">
      <a:defRPr sz="1800" kern="1200">
        <a:solidFill>
          <a:schemeClr val="tx1"/>
        </a:solidFill>
        <a:latin typeface="+mn-lt"/>
        <a:ea typeface="+mn-ea"/>
        <a:cs typeface="+mn-cs"/>
      </a:defRPr>
    </a:lvl5pPr>
    <a:lvl6pPr marL="2285657"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2" algn="l" defTabSz="9142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023760-60A5-7072-A14B-1E40BE4FB7B0}" name="Jennifer Hoffman Bjærke" initials="JHB" userId="S::jennifer@pexip.com::36f910c4-def0-45a3-a896-8de12f6deb7a" providerId="AD"/>
  <p188:author id="{0B300C73-CF00-D597-6A08-907B77C6BDCC}" name="Colin Bradbury" initials="CB" userId="S::colin@pexip.com::74fa6706-f6ce-4e5a-92b6-639c8d6ef1ce" providerId="AD"/>
  <p188:author id="{9D83BF7D-D02D-EBB4-8514-843E0EAB3005}" name="Steve Blackman" initials="SB" userId="S::steve.blackman@pexip.com::292b23b4-532e-415f-b1be-5c18259c443a" providerId="AD"/>
  <p188:author id="{03DC7796-29E8-3874-7301-360F40DCC5A1}" name="Chris Axford" initials="CA" userId="S::chris.axford@pexip.com::796ab008-02ef-4e3f-9aa4-c7ce9077872e" providerId="AD"/>
  <p188:author id="{4ECB4E9B-3F30-DC48-5516-FB8953F6A2E9}" name="Richard Hearn" initials="RH" userId="S::richard.hearn@pexip.com::f42ea47f-1498-4ab5-a3b8-5bd65e429f78" providerId="AD"/>
  <p188:author id="{DF8811D8-8F77-5012-3B8D-A8D441D21008}" name="Yvonne Morales Traulsen" initials="YMT" userId="S::yvonne@pexip.com::db8c4fb3-d73b-44bb-ac77-385c016db9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D4DB"/>
    <a:srgbClr val="AF3311"/>
    <a:srgbClr val="092036"/>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1"/>
    <p:restoredTop sz="76273"/>
  </p:normalViewPr>
  <p:slideViewPr>
    <p:cSldViewPr snapToGrid="0">
      <p:cViewPr>
        <p:scale>
          <a:sx n="100" d="100"/>
          <a:sy n="100" d="100"/>
        </p:scale>
        <p:origin x="1408" y="296"/>
      </p:cViewPr>
      <p:guideLst/>
    </p:cSldViewPr>
  </p:slideViewPr>
  <p:notesTextViewPr>
    <p:cViewPr>
      <p:scale>
        <a:sx n="1" d="1"/>
        <a:sy n="1" d="1"/>
      </p:scale>
      <p:origin x="0" y="0"/>
    </p:cViewPr>
  </p:notesTextViewPr>
  <p:sorterViewPr>
    <p:cViewPr>
      <p:scale>
        <a:sx n="112" d="100"/>
        <a:sy n="112" d="100"/>
      </p:scale>
      <p:origin x="0" y="0"/>
    </p:cViewPr>
  </p:sorterViewPr>
  <p:notesViewPr>
    <p:cSldViewPr snapToGrid="0">
      <p:cViewPr varScale="1">
        <p:scale>
          <a:sx n="83" d="100"/>
          <a:sy n="83" d="100"/>
        </p:scale>
        <p:origin x="463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FFB3BD-41DA-4285-85C0-EACF9A4EA8E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F99FF4F-8D26-4668-B633-36D75BAF68B3}">
      <dgm:prSet/>
      <dgm:spPr/>
      <dgm:t>
        <a:bodyPr/>
        <a:lstStyle/>
        <a:p>
          <a:r>
            <a:rPr lang="nb-NO"/>
            <a:t>Started in 2012</a:t>
          </a:r>
          <a:endParaRPr lang="en-US"/>
        </a:p>
      </dgm:t>
    </dgm:pt>
    <dgm:pt modelId="{F2DD5F45-47A0-437A-8F3D-8C2631DD2A9C}" type="parTrans" cxnId="{EAE55B74-EC83-4F64-89DB-0F1896020FCF}">
      <dgm:prSet/>
      <dgm:spPr/>
      <dgm:t>
        <a:bodyPr/>
        <a:lstStyle/>
        <a:p>
          <a:endParaRPr lang="en-US"/>
        </a:p>
      </dgm:t>
    </dgm:pt>
    <dgm:pt modelId="{63601220-8F6D-48B0-9126-0EAD14E8AB05}" type="sibTrans" cxnId="{EAE55B74-EC83-4F64-89DB-0F1896020FCF}">
      <dgm:prSet/>
      <dgm:spPr/>
      <dgm:t>
        <a:bodyPr/>
        <a:lstStyle/>
        <a:p>
          <a:endParaRPr lang="en-US"/>
        </a:p>
      </dgm:t>
    </dgm:pt>
    <dgm:pt modelId="{DB1B9C79-C894-4D90-9A5C-98DECEFB9B80}">
      <dgm:prSet/>
      <dgm:spPr/>
      <dgm:t>
        <a:bodyPr/>
        <a:lstStyle/>
        <a:p>
          <a:r>
            <a:rPr lang="nb-NO"/>
            <a:t>Video-conferencing technology</a:t>
          </a:r>
          <a:endParaRPr lang="en-US"/>
        </a:p>
      </dgm:t>
    </dgm:pt>
    <dgm:pt modelId="{C72E5C03-963F-42AE-BC2D-1004CDF35F96}" type="parTrans" cxnId="{46249182-324E-4741-9E1E-A04C0F5DE379}">
      <dgm:prSet/>
      <dgm:spPr/>
      <dgm:t>
        <a:bodyPr/>
        <a:lstStyle/>
        <a:p>
          <a:endParaRPr lang="en-US"/>
        </a:p>
      </dgm:t>
    </dgm:pt>
    <dgm:pt modelId="{BE0758F4-C891-41C5-A82B-5E375D46B588}" type="sibTrans" cxnId="{46249182-324E-4741-9E1E-A04C0F5DE379}">
      <dgm:prSet/>
      <dgm:spPr/>
      <dgm:t>
        <a:bodyPr/>
        <a:lstStyle/>
        <a:p>
          <a:endParaRPr lang="en-US"/>
        </a:p>
      </dgm:t>
    </dgm:pt>
    <dgm:pt modelId="{30FBF604-0C05-4F48-8C71-593E16CFE09D}">
      <dgm:prSet/>
      <dgm:spPr/>
      <dgm:t>
        <a:bodyPr/>
        <a:lstStyle/>
        <a:p>
          <a:r>
            <a:rPr lang="nb-NO" dirty="0" err="1"/>
            <a:t>Uses</a:t>
          </a:r>
          <a:r>
            <a:rPr lang="nb-NO" dirty="0"/>
            <a:t> </a:t>
          </a:r>
          <a:r>
            <a:rPr lang="nb-NO" dirty="0" err="1"/>
            <a:t>Gstreamer</a:t>
          </a:r>
          <a:r>
            <a:rPr lang="nb-NO" dirty="0"/>
            <a:t> for «</a:t>
          </a:r>
          <a:r>
            <a:rPr lang="nb-NO" dirty="0" err="1"/>
            <a:t>everything</a:t>
          </a:r>
          <a:r>
            <a:rPr lang="nb-NO" dirty="0"/>
            <a:t>»</a:t>
          </a:r>
          <a:endParaRPr lang="en-US" dirty="0"/>
        </a:p>
      </dgm:t>
    </dgm:pt>
    <dgm:pt modelId="{AC01D6DD-3CCB-4E5C-8844-CEB7562E8C65}" type="parTrans" cxnId="{DFB107DF-7A9D-4324-BB54-A44F5263A9AF}">
      <dgm:prSet/>
      <dgm:spPr/>
      <dgm:t>
        <a:bodyPr/>
        <a:lstStyle/>
        <a:p>
          <a:endParaRPr lang="en-US"/>
        </a:p>
      </dgm:t>
    </dgm:pt>
    <dgm:pt modelId="{0BB7428B-1A0D-4750-9C7F-B37570F0BFAA}" type="sibTrans" cxnId="{DFB107DF-7A9D-4324-BB54-A44F5263A9AF}">
      <dgm:prSet/>
      <dgm:spPr/>
      <dgm:t>
        <a:bodyPr/>
        <a:lstStyle/>
        <a:p>
          <a:endParaRPr lang="en-US"/>
        </a:p>
      </dgm:t>
    </dgm:pt>
    <dgm:pt modelId="{ED5C4DD9-8CBC-3C41-9577-0EE51B4113D7}" type="pres">
      <dgm:prSet presAssocID="{C1FFB3BD-41DA-4285-85C0-EACF9A4EA8E7}" presName="linear" presStyleCnt="0">
        <dgm:presLayoutVars>
          <dgm:animLvl val="lvl"/>
          <dgm:resizeHandles val="exact"/>
        </dgm:presLayoutVars>
      </dgm:prSet>
      <dgm:spPr/>
    </dgm:pt>
    <dgm:pt modelId="{7F9D4150-81B0-0741-8407-943BB15A8F54}" type="pres">
      <dgm:prSet presAssocID="{BF99FF4F-8D26-4668-B633-36D75BAF68B3}" presName="parentText" presStyleLbl="node1" presStyleIdx="0" presStyleCnt="3">
        <dgm:presLayoutVars>
          <dgm:chMax val="0"/>
          <dgm:bulletEnabled val="1"/>
        </dgm:presLayoutVars>
      </dgm:prSet>
      <dgm:spPr/>
    </dgm:pt>
    <dgm:pt modelId="{CEEF6536-08BC-6C43-B72B-90D7FFAD3655}" type="pres">
      <dgm:prSet presAssocID="{63601220-8F6D-48B0-9126-0EAD14E8AB05}" presName="spacer" presStyleCnt="0"/>
      <dgm:spPr/>
    </dgm:pt>
    <dgm:pt modelId="{F373AFB8-FC5F-0E4E-B82F-6879CADEAFE2}" type="pres">
      <dgm:prSet presAssocID="{DB1B9C79-C894-4D90-9A5C-98DECEFB9B80}" presName="parentText" presStyleLbl="node1" presStyleIdx="1" presStyleCnt="3">
        <dgm:presLayoutVars>
          <dgm:chMax val="0"/>
          <dgm:bulletEnabled val="1"/>
        </dgm:presLayoutVars>
      </dgm:prSet>
      <dgm:spPr/>
    </dgm:pt>
    <dgm:pt modelId="{9AA473F7-BC82-5E4D-9654-6854904996EC}" type="pres">
      <dgm:prSet presAssocID="{BE0758F4-C891-41C5-A82B-5E375D46B588}" presName="spacer" presStyleCnt="0"/>
      <dgm:spPr/>
    </dgm:pt>
    <dgm:pt modelId="{F341397E-DC60-1243-B66E-BDBC6621CEE8}" type="pres">
      <dgm:prSet presAssocID="{30FBF604-0C05-4F48-8C71-593E16CFE09D}" presName="parentText" presStyleLbl="node1" presStyleIdx="2" presStyleCnt="3">
        <dgm:presLayoutVars>
          <dgm:chMax val="0"/>
          <dgm:bulletEnabled val="1"/>
        </dgm:presLayoutVars>
      </dgm:prSet>
      <dgm:spPr/>
    </dgm:pt>
  </dgm:ptLst>
  <dgm:cxnLst>
    <dgm:cxn modelId="{0A62D159-B03F-084A-93CC-663F1972049D}" type="presOf" srcId="{C1FFB3BD-41DA-4285-85C0-EACF9A4EA8E7}" destId="{ED5C4DD9-8CBC-3C41-9577-0EE51B4113D7}" srcOrd="0" destOrd="0" presId="urn:microsoft.com/office/officeart/2005/8/layout/vList2"/>
    <dgm:cxn modelId="{EAE55B74-EC83-4F64-89DB-0F1896020FCF}" srcId="{C1FFB3BD-41DA-4285-85C0-EACF9A4EA8E7}" destId="{BF99FF4F-8D26-4668-B633-36D75BAF68B3}" srcOrd="0" destOrd="0" parTransId="{F2DD5F45-47A0-437A-8F3D-8C2631DD2A9C}" sibTransId="{63601220-8F6D-48B0-9126-0EAD14E8AB05}"/>
    <dgm:cxn modelId="{46249182-324E-4741-9E1E-A04C0F5DE379}" srcId="{C1FFB3BD-41DA-4285-85C0-EACF9A4EA8E7}" destId="{DB1B9C79-C894-4D90-9A5C-98DECEFB9B80}" srcOrd="1" destOrd="0" parTransId="{C72E5C03-963F-42AE-BC2D-1004CDF35F96}" sibTransId="{BE0758F4-C891-41C5-A82B-5E375D46B588}"/>
    <dgm:cxn modelId="{75EC1393-EAE6-4F49-9E47-97569B250ED4}" type="presOf" srcId="{30FBF604-0C05-4F48-8C71-593E16CFE09D}" destId="{F341397E-DC60-1243-B66E-BDBC6621CEE8}" srcOrd="0" destOrd="0" presId="urn:microsoft.com/office/officeart/2005/8/layout/vList2"/>
    <dgm:cxn modelId="{33C1D1C7-1376-1A46-9283-F9F56640231C}" type="presOf" srcId="{DB1B9C79-C894-4D90-9A5C-98DECEFB9B80}" destId="{F373AFB8-FC5F-0E4E-B82F-6879CADEAFE2}" srcOrd="0" destOrd="0" presId="urn:microsoft.com/office/officeart/2005/8/layout/vList2"/>
    <dgm:cxn modelId="{DFB107DF-7A9D-4324-BB54-A44F5263A9AF}" srcId="{C1FFB3BD-41DA-4285-85C0-EACF9A4EA8E7}" destId="{30FBF604-0C05-4F48-8C71-593E16CFE09D}" srcOrd="2" destOrd="0" parTransId="{AC01D6DD-3CCB-4E5C-8844-CEB7562E8C65}" sibTransId="{0BB7428B-1A0D-4750-9C7F-B37570F0BFAA}"/>
    <dgm:cxn modelId="{3B7308E9-82EE-2B4E-8C51-06C6F4B5301D}" type="presOf" srcId="{BF99FF4F-8D26-4668-B633-36D75BAF68B3}" destId="{7F9D4150-81B0-0741-8407-943BB15A8F54}" srcOrd="0" destOrd="0" presId="urn:microsoft.com/office/officeart/2005/8/layout/vList2"/>
    <dgm:cxn modelId="{79191E1C-0EEF-9C44-B342-5EBCE3CA2A80}" type="presParOf" srcId="{ED5C4DD9-8CBC-3C41-9577-0EE51B4113D7}" destId="{7F9D4150-81B0-0741-8407-943BB15A8F54}" srcOrd="0" destOrd="0" presId="urn:microsoft.com/office/officeart/2005/8/layout/vList2"/>
    <dgm:cxn modelId="{1C5964EB-8FD9-E84E-85D1-C164565A476F}" type="presParOf" srcId="{ED5C4DD9-8CBC-3C41-9577-0EE51B4113D7}" destId="{CEEF6536-08BC-6C43-B72B-90D7FFAD3655}" srcOrd="1" destOrd="0" presId="urn:microsoft.com/office/officeart/2005/8/layout/vList2"/>
    <dgm:cxn modelId="{0C83188A-EC5D-ED42-9185-3BE930283517}" type="presParOf" srcId="{ED5C4DD9-8CBC-3C41-9577-0EE51B4113D7}" destId="{F373AFB8-FC5F-0E4E-B82F-6879CADEAFE2}" srcOrd="2" destOrd="0" presId="urn:microsoft.com/office/officeart/2005/8/layout/vList2"/>
    <dgm:cxn modelId="{D77AAC29-9595-994B-A0C2-FB5F86F02415}" type="presParOf" srcId="{ED5C4DD9-8CBC-3C41-9577-0EE51B4113D7}" destId="{9AA473F7-BC82-5E4D-9654-6854904996EC}" srcOrd="3" destOrd="0" presId="urn:microsoft.com/office/officeart/2005/8/layout/vList2"/>
    <dgm:cxn modelId="{3679E417-954C-044A-9A79-DA46DCF82966}" type="presParOf" srcId="{ED5C4DD9-8CBC-3C41-9577-0EE51B4113D7}" destId="{F341397E-DC60-1243-B66E-BDBC6621CEE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D4150-81B0-0741-8407-943BB15A8F54}">
      <dsp:nvSpPr>
        <dsp:cNvPr id="0" name=""/>
        <dsp:cNvSpPr/>
      </dsp:nvSpPr>
      <dsp:spPr>
        <a:xfrm>
          <a:off x="0" y="46204"/>
          <a:ext cx="5372910" cy="154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b-NO" sz="3200" kern="1200"/>
            <a:t>Started in 2012</a:t>
          </a:r>
          <a:endParaRPr lang="en-US" sz="3200" kern="1200"/>
        </a:p>
      </dsp:txBody>
      <dsp:txXfrm>
        <a:off x="75391" y="121595"/>
        <a:ext cx="5222128" cy="1393618"/>
      </dsp:txXfrm>
    </dsp:sp>
    <dsp:sp modelId="{F373AFB8-FC5F-0E4E-B82F-6879CADEAFE2}">
      <dsp:nvSpPr>
        <dsp:cNvPr id="0" name=""/>
        <dsp:cNvSpPr/>
      </dsp:nvSpPr>
      <dsp:spPr>
        <a:xfrm>
          <a:off x="0" y="1682765"/>
          <a:ext cx="5372910" cy="154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b-NO" sz="3200" kern="1200"/>
            <a:t>Video-conferencing technology</a:t>
          </a:r>
          <a:endParaRPr lang="en-US" sz="3200" kern="1200"/>
        </a:p>
      </dsp:txBody>
      <dsp:txXfrm>
        <a:off x="75391" y="1758156"/>
        <a:ext cx="5222128" cy="1393618"/>
      </dsp:txXfrm>
    </dsp:sp>
    <dsp:sp modelId="{F341397E-DC60-1243-B66E-BDBC6621CEE8}">
      <dsp:nvSpPr>
        <dsp:cNvPr id="0" name=""/>
        <dsp:cNvSpPr/>
      </dsp:nvSpPr>
      <dsp:spPr>
        <a:xfrm>
          <a:off x="0" y="3319325"/>
          <a:ext cx="5372910" cy="1544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b-NO" sz="3200" kern="1200" dirty="0" err="1"/>
            <a:t>Uses</a:t>
          </a:r>
          <a:r>
            <a:rPr lang="nb-NO" sz="3200" kern="1200" dirty="0"/>
            <a:t> </a:t>
          </a:r>
          <a:r>
            <a:rPr lang="nb-NO" sz="3200" kern="1200" dirty="0" err="1"/>
            <a:t>Gstreamer</a:t>
          </a:r>
          <a:r>
            <a:rPr lang="nb-NO" sz="3200" kern="1200" dirty="0"/>
            <a:t> for «</a:t>
          </a:r>
          <a:r>
            <a:rPr lang="nb-NO" sz="3200" kern="1200" dirty="0" err="1"/>
            <a:t>everything</a:t>
          </a:r>
          <a:r>
            <a:rPr lang="nb-NO" sz="3200" kern="1200" dirty="0"/>
            <a:t>»</a:t>
          </a:r>
          <a:endParaRPr lang="en-US" sz="3200" kern="1200" dirty="0"/>
        </a:p>
      </dsp:txBody>
      <dsp:txXfrm>
        <a:off x="75391" y="3394716"/>
        <a:ext cx="5222128" cy="13936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BA8A7A-FB38-80A9-232B-B8B943C4B2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F6B9BE-82E4-0D59-3125-A97AB1C1EB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B23558-7E65-5347-A446-CDF854073CEE}" type="datetimeFigureOut">
              <a:rPr lang="en-US" smtClean="0"/>
              <a:t>10/23/25</a:t>
            </a:fld>
            <a:endParaRPr lang="en-US"/>
          </a:p>
        </p:txBody>
      </p:sp>
      <p:sp>
        <p:nvSpPr>
          <p:cNvPr id="4" name="Footer Placeholder 3">
            <a:extLst>
              <a:ext uri="{FF2B5EF4-FFF2-40B4-BE49-F238E27FC236}">
                <a16:creationId xmlns:a16="http://schemas.microsoft.com/office/drawing/2014/main" id="{106BA015-EA0E-4054-A788-7F44E43FEA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1A984F-AF13-6868-7D55-78924CABA6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DFB17B-FE52-044C-A3F4-8296C8DA5D9B}" type="slidenum">
              <a:rPr lang="en-US" smtClean="0"/>
              <a:t>‹#›</a:t>
            </a:fld>
            <a:endParaRPr lang="en-US"/>
          </a:p>
        </p:txBody>
      </p:sp>
    </p:spTree>
    <p:extLst>
      <p:ext uri="{BB962C8B-B14F-4D97-AF65-F5344CB8AC3E}">
        <p14:creationId xmlns:p14="http://schemas.microsoft.com/office/powerpoint/2010/main" val="2907463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924EE-076D-4551-850A-2C890BC2CD36}" type="datetimeFigureOut">
              <a:rPr lang="nb-NO" smtClean="0"/>
              <a:t>23.10.2025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1CDBE-4748-4E6F-9ED0-0A2934EF90E8}" type="slidenum">
              <a:rPr lang="nb-NO" smtClean="0"/>
              <a:t>‹#›</a:t>
            </a:fld>
            <a:endParaRPr lang="nb-NO"/>
          </a:p>
        </p:txBody>
      </p:sp>
    </p:spTree>
    <p:extLst>
      <p:ext uri="{BB962C8B-B14F-4D97-AF65-F5344CB8AC3E}">
        <p14:creationId xmlns:p14="http://schemas.microsoft.com/office/powerpoint/2010/main" val="35499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A1CDBE-4748-4E6F-9ED0-0A2934EF90E8}" type="slidenum">
              <a:rPr lang="nb-NO" smtClean="0"/>
              <a:t>1</a:t>
            </a:fld>
            <a:endParaRPr lang="nb-NO"/>
          </a:p>
        </p:txBody>
      </p:sp>
    </p:spTree>
    <p:extLst>
      <p:ext uri="{BB962C8B-B14F-4D97-AF65-F5344CB8AC3E}">
        <p14:creationId xmlns:p14="http://schemas.microsoft.com/office/powerpoint/2010/main" val="473793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20min</a:t>
            </a:r>
          </a:p>
        </p:txBody>
      </p:sp>
      <p:sp>
        <p:nvSpPr>
          <p:cNvPr id="4" name="Slide Number Placeholder 3"/>
          <p:cNvSpPr>
            <a:spLocks noGrp="1"/>
          </p:cNvSpPr>
          <p:nvPr>
            <p:ph type="sldNum" sz="quarter" idx="5"/>
          </p:nvPr>
        </p:nvSpPr>
        <p:spPr/>
        <p:txBody>
          <a:bodyPr/>
          <a:lstStyle/>
          <a:p>
            <a:fld id="{E3A1CDBE-4748-4E6F-9ED0-0A2934EF90E8}" type="slidenum">
              <a:rPr lang="nb-NO" smtClean="0"/>
              <a:t>15</a:t>
            </a:fld>
            <a:endParaRPr lang="nb-NO"/>
          </a:p>
        </p:txBody>
      </p:sp>
    </p:spTree>
    <p:extLst>
      <p:ext uri="{BB962C8B-B14F-4D97-AF65-F5344CB8AC3E}">
        <p14:creationId xmlns:p14="http://schemas.microsoft.com/office/powerpoint/2010/main" val="859325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A1CDBE-4748-4E6F-9ED0-0A2934EF90E8}" type="slidenum">
              <a:rPr lang="nb-NO" smtClean="0"/>
              <a:t>16</a:t>
            </a:fld>
            <a:endParaRPr lang="nb-NO"/>
          </a:p>
        </p:txBody>
      </p:sp>
    </p:spTree>
    <p:extLst>
      <p:ext uri="{BB962C8B-B14F-4D97-AF65-F5344CB8AC3E}">
        <p14:creationId xmlns:p14="http://schemas.microsoft.com/office/powerpoint/2010/main" val="4042691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a:t>
            </a:r>
          </a:p>
        </p:txBody>
      </p:sp>
      <p:sp>
        <p:nvSpPr>
          <p:cNvPr id="4" name="Slide Number Placeholder 3"/>
          <p:cNvSpPr>
            <a:spLocks noGrp="1"/>
          </p:cNvSpPr>
          <p:nvPr>
            <p:ph type="sldNum" sz="quarter" idx="5"/>
          </p:nvPr>
        </p:nvSpPr>
        <p:spPr/>
        <p:txBody>
          <a:bodyPr/>
          <a:lstStyle/>
          <a:p>
            <a:fld id="{E3A1CDBE-4748-4E6F-9ED0-0A2934EF90E8}" type="slidenum">
              <a:rPr lang="nb-NO" smtClean="0"/>
              <a:t>17</a:t>
            </a:fld>
            <a:endParaRPr lang="nb-NO"/>
          </a:p>
        </p:txBody>
      </p:sp>
    </p:spTree>
    <p:extLst>
      <p:ext uri="{BB962C8B-B14F-4D97-AF65-F5344CB8AC3E}">
        <p14:creationId xmlns:p14="http://schemas.microsoft.com/office/powerpoint/2010/main" val="1282527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22min</a:t>
            </a:r>
          </a:p>
        </p:txBody>
      </p:sp>
      <p:sp>
        <p:nvSpPr>
          <p:cNvPr id="4" name="Slide Number Placeholder 3"/>
          <p:cNvSpPr>
            <a:spLocks noGrp="1"/>
          </p:cNvSpPr>
          <p:nvPr>
            <p:ph type="sldNum" sz="quarter" idx="5"/>
          </p:nvPr>
        </p:nvSpPr>
        <p:spPr/>
        <p:txBody>
          <a:bodyPr/>
          <a:lstStyle/>
          <a:p>
            <a:fld id="{E3A1CDBE-4748-4E6F-9ED0-0A2934EF90E8}" type="slidenum">
              <a:rPr lang="nb-NO" smtClean="0"/>
              <a:t>23</a:t>
            </a:fld>
            <a:endParaRPr lang="nb-NO"/>
          </a:p>
        </p:txBody>
      </p:sp>
    </p:spTree>
    <p:extLst>
      <p:ext uri="{BB962C8B-B14F-4D97-AF65-F5344CB8AC3E}">
        <p14:creationId xmlns:p14="http://schemas.microsoft.com/office/powerpoint/2010/main" val="4045972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23min</a:t>
            </a:r>
          </a:p>
        </p:txBody>
      </p:sp>
      <p:sp>
        <p:nvSpPr>
          <p:cNvPr id="4" name="Slide Number Placeholder 3"/>
          <p:cNvSpPr>
            <a:spLocks noGrp="1"/>
          </p:cNvSpPr>
          <p:nvPr>
            <p:ph type="sldNum" sz="quarter" idx="5"/>
          </p:nvPr>
        </p:nvSpPr>
        <p:spPr/>
        <p:txBody>
          <a:bodyPr/>
          <a:lstStyle/>
          <a:p>
            <a:fld id="{E3A1CDBE-4748-4E6F-9ED0-0A2934EF90E8}" type="slidenum">
              <a:rPr lang="nb-NO" smtClean="0"/>
              <a:t>24</a:t>
            </a:fld>
            <a:endParaRPr lang="nb-NO"/>
          </a:p>
        </p:txBody>
      </p:sp>
    </p:spTree>
    <p:extLst>
      <p:ext uri="{BB962C8B-B14F-4D97-AF65-F5344CB8AC3E}">
        <p14:creationId xmlns:p14="http://schemas.microsoft.com/office/powerpoint/2010/main" val="3265701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min</a:t>
            </a:r>
          </a:p>
        </p:txBody>
      </p:sp>
      <p:sp>
        <p:nvSpPr>
          <p:cNvPr id="4" name="Slide Number Placeholder 3"/>
          <p:cNvSpPr>
            <a:spLocks noGrp="1"/>
          </p:cNvSpPr>
          <p:nvPr>
            <p:ph type="sldNum" sz="quarter" idx="5"/>
          </p:nvPr>
        </p:nvSpPr>
        <p:spPr/>
        <p:txBody>
          <a:bodyPr/>
          <a:lstStyle/>
          <a:p>
            <a:fld id="{E3A1CDBE-4748-4E6F-9ED0-0A2934EF90E8}" type="slidenum">
              <a:rPr lang="nb-NO" smtClean="0"/>
              <a:t>28</a:t>
            </a:fld>
            <a:endParaRPr lang="nb-NO"/>
          </a:p>
        </p:txBody>
      </p:sp>
    </p:spTree>
    <p:extLst>
      <p:ext uri="{BB962C8B-B14F-4D97-AF65-F5344CB8AC3E}">
        <p14:creationId xmlns:p14="http://schemas.microsoft.com/office/powerpoint/2010/main" val="1485283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27 min</a:t>
            </a:r>
          </a:p>
        </p:txBody>
      </p:sp>
      <p:sp>
        <p:nvSpPr>
          <p:cNvPr id="4" name="Slide Number Placeholder 3"/>
          <p:cNvSpPr>
            <a:spLocks noGrp="1"/>
          </p:cNvSpPr>
          <p:nvPr>
            <p:ph type="sldNum" sz="quarter" idx="5"/>
          </p:nvPr>
        </p:nvSpPr>
        <p:spPr/>
        <p:txBody>
          <a:bodyPr/>
          <a:lstStyle/>
          <a:p>
            <a:fld id="{E3A1CDBE-4748-4E6F-9ED0-0A2934EF90E8}" type="slidenum">
              <a:rPr lang="nb-NO" smtClean="0"/>
              <a:t>29</a:t>
            </a:fld>
            <a:endParaRPr lang="nb-NO"/>
          </a:p>
        </p:txBody>
      </p:sp>
    </p:spTree>
    <p:extLst>
      <p:ext uri="{BB962C8B-B14F-4D97-AF65-F5344CB8AC3E}">
        <p14:creationId xmlns:p14="http://schemas.microsoft.com/office/powerpoint/2010/main" val="2469755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a:t>
            </a:r>
          </a:p>
        </p:txBody>
      </p:sp>
      <p:sp>
        <p:nvSpPr>
          <p:cNvPr id="4" name="Slide Number Placeholder 3"/>
          <p:cNvSpPr>
            <a:spLocks noGrp="1"/>
          </p:cNvSpPr>
          <p:nvPr>
            <p:ph type="sldNum" sz="quarter" idx="5"/>
          </p:nvPr>
        </p:nvSpPr>
        <p:spPr/>
        <p:txBody>
          <a:bodyPr/>
          <a:lstStyle/>
          <a:p>
            <a:fld id="{E3A1CDBE-4748-4E6F-9ED0-0A2934EF90E8}" type="slidenum">
              <a:rPr lang="nb-NO" smtClean="0"/>
              <a:t>34</a:t>
            </a:fld>
            <a:endParaRPr lang="nb-NO"/>
          </a:p>
        </p:txBody>
      </p:sp>
    </p:spTree>
    <p:extLst>
      <p:ext uri="{BB962C8B-B14F-4D97-AF65-F5344CB8AC3E}">
        <p14:creationId xmlns:p14="http://schemas.microsoft.com/office/powerpoint/2010/main" val="428610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Håvard</a:t>
            </a:r>
          </a:p>
          <a:p>
            <a:r>
              <a:rPr lang="en-US" dirty="0"/>
              <a:t> – working professionally with </a:t>
            </a:r>
            <a:r>
              <a:rPr lang="en-US" dirty="0" err="1"/>
              <a:t>GStreamer</a:t>
            </a:r>
            <a:r>
              <a:rPr lang="en-US" dirty="0"/>
              <a:t> for 18(1) years now </a:t>
            </a:r>
          </a:p>
          <a:p>
            <a:pPr marL="171450" indent="-171450">
              <a:buFont typeface="Arial" panose="020B0604020202020204" pitchFamily="34" charset="0"/>
              <a:buChar char="•"/>
            </a:pPr>
            <a:r>
              <a:rPr lang="en-US" dirty="0"/>
              <a:t>Me presenting at the first </a:t>
            </a:r>
            <a:r>
              <a:rPr lang="en-US" dirty="0" err="1"/>
              <a:t>Gstreamer</a:t>
            </a:r>
            <a:r>
              <a:rPr lang="en-US" dirty="0"/>
              <a:t> Conference 2010 </a:t>
            </a:r>
          </a:p>
          <a:p>
            <a:pPr marL="171450" indent="-171450">
              <a:buFont typeface="Arial" panose="020B0604020202020204" pitchFamily="34" charset="0"/>
              <a:buChar char="•"/>
            </a:pPr>
            <a:r>
              <a:rPr lang="en-US" dirty="0"/>
              <a:t>Look at that guy – yet to be a father and yet to work with </a:t>
            </a:r>
            <a:r>
              <a:rPr lang="en-US" dirty="0" err="1"/>
              <a:t>jitterbuffer</a:t>
            </a:r>
            <a:r>
              <a:rPr lang="en-US" dirty="0"/>
              <a:t> timers</a:t>
            </a:r>
          </a:p>
          <a:p>
            <a:endParaRPr lang="en-US" dirty="0"/>
          </a:p>
        </p:txBody>
      </p:sp>
      <p:sp>
        <p:nvSpPr>
          <p:cNvPr id="4" name="Slide Number Placeholder 3"/>
          <p:cNvSpPr>
            <a:spLocks noGrp="1"/>
          </p:cNvSpPr>
          <p:nvPr>
            <p:ph type="sldNum" sz="quarter" idx="5"/>
          </p:nvPr>
        </p:nvSpPr>
        <p:spPr/>
        <p:txBody>
          <a:bodyPr/>
          <a:lstStyle/>
          <a:p>
            <a:fld id="{E3A1CDBE-4748-4E6F-9ED0-0A2934EF90E8}" type="slidenum">
              <a:rPr lang="nb-NO" smtClean="0"/>
              <a:t>2</a:t>
            </a:fld>
            <a:endParaRPr lang="nb-NO"/>
          </a:p>
        </p:txBody>
      </p:sp>
    </p:spTree>
    <p:extLst>
      <p:ext uri="{BB962C8B-B14F-4D97-AF65-F5344CB8AC3E}">
        <p14:creationId xmlns:p14="http://schemas.microsoft.com/office/powerpoint/2010/main" val="2117839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D7D5B-827F-CAF7-B603-F0CFAB339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EBAF6-7C2D-54DE-D975-11AB8E828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0178E-D4EA-E662-3C15-3BE07C74541C}"/>
              </a:ext>
            </a:extLst>
          </p:cNvPr>
          <p:cNvSpPr>
            <a:spLocks noGrp="1"/>
          </p:cNvSpPr>
          <p:nvPr>
            <p:ph type="body" idx="1"/>
          </p:nvPr>
        </p:nvSpPr>
        <p:spPr/>
        <p:txBody>
          <a:bodyPr/>
          <a:lstStyle/>
          <a:p>
            <a:pPr>
              <a:defRPr/>
            </a:pPr>
            <a:endParaRPr lang="en-GB" dirty="0">
              <a:cs typeface="Calibri"/>
            </a:endParaRPr>
          </a:p>
          <a:p>
            <a:pPr marL="171450" indent="-171450">
              <a:buFont typeface="Arial" panose="020B0604020202020204" pitchFamily="34" charset="0"/>
              <a:buChar char="•"/>
              <a:defRPr/>
            </a:pPr>
            <a:endParaRPr lang="en-GB" dirty="0">
              <a:cs typeface="Calibri"/>
            </a:endParaRPr>
          </a:p>
        </p:txBody>
      </p:sp>
      <p:sp>
        <p:nvSpPr>
          <p:cNvPr id="4" name="Slide Number Placeholder 3">
            <a:extLst>
              <a:ext uri="{FF2B5EF4-FFF2-40B4-BE49-F238E27FC236}">
                <a16:creationId xmlns:a16="http://schemas.microsoft.com/office/drawing/2014/main" id="{58676B57-0DAF-08CE-2C3F-71499660459D}"/>
              </a:ext>
            </a:extLst>
          </p:cNvPr>
          <p:cNvSpPr>
            <a:spLocks noGrp="1"/>
          </p:cNvSpPr>
          <p:nvPr>
            <p:ph type="sldNum" sz="quarter" idx="5"/>
          </p:nvPr>
        </p:nvSpPr>
        <p:spPr/>
        <p:txBody>
          <a:bodyPr/>
          <a:lstStyle/>
          <a:p>
            <a:fld id="{E3A1CDBE-4748-4E6F-9ED0-0A2934EF90E8}" type="slidenum">
              <a:rPr lang="nb-NO" smtClean="0"/>
              <a:t>4</a:t>
            </a:fld>
            <a:endParaRPr lang="nb-NO"/>
          </a:p>
        </p:txBody>
      </p:sp>
    </p:spTree>
    <p:extLst>
      <p:ext uri="{BB962C8B-B14F-4D97-AF65-F5344CB8AC3E}">
        <p14:creationId xmlns:p14="http://schemas.microsoft.com/office/powerpoint/2010/main" val="3476659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p:txBody>
      </p:sp>
      <p:sp>
        <p:nvSpPr>
          <p:cNvPr id="4" name="Slide Number Placeholder 3"/>
          <p:cNvSpPr>
            <a:spLocks noGrp="1"/>
          </p:cNvSpPr>
          <p:nvPr>
            <p:ph type="sldNum" sz="quarter" idx="5"/>
          </p:nvPr>
        </p:nvSpPr>
        <p:spPr/>
        <p:txBody>
          <a:bodyPr/>
          <a:lstStyle/>
          <a:p>
            <a:fld id="{E3A1CDBE-4748-4E6F-9ED0-0A2934EF90E8}" type="slidenum">
              <a:rPr lang="nb-NO" smtClean="0"/>
              <a:t>5</a:t>
            </a:fld>
            <a:endParaRPr lang="nb-NO"/>
          </a:p>
        </p:txBody>
      </p:sp>
    </p:spTree>
    <p:extLst>
      <p:ext uri="{BB962C8B-B14F-4D97-AF65-F5344CB8AC3E}">
        <p14:creationId xmlns:p14="http://schemas.microsoft.com/office/powerpoint/2010/main" val="943696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p:txBody>
      </p:sp>
      <p:sp>
        <p:nvSpPr>
          <p:cNvPr id="4" name="Slide Number Placeholder 3"/>
          <p:cNvSpPr>
            <a:spLocks noGrp="1"/>
          </p:cNvSpPr>
          <p:nvPr>
            <p:ph type="sldNum" sz="quarter" idx="5"/>
          </p:nvPr>
        </p:nvSpPr>
        <p:spPr/>
        <p:txBody>
          <a:bodyPr/>
          <a:lstStyle/>
          <a:p>
            <a:fld id="{E3A1CDBE-4748-4E6F-9ED0-0A2934EF90E8}" type="slidenum">
              <a:rPr lang="nb-NO" smtClean="0"/>
              <a:t>9</a:t>
            </a:fld>
            <a:endParaRPr lang="nb-NO"/>
          </a:p>
        </p:txBody>
      </p:sp>
    </p:spTree>
    <p:extLst>
      <p:ext uri="{BB962C8B-B14F-4D97-AF65-F5344CB8AC3E}">
        <p14:creationId xmlns:p14="http://schemas.microsoft.com/office/powerpoint/2010/main" val="1421133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022AA-DFE7-3802-FE11-D1A09DD555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E75D0-BE59-DB49-0525-747D5C377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AD4B4-E422-A6C7-9C7C-E20968CD56CB}"/>
              </a:ext>
            </a:extLst>
          </p:cNvPr>
          <p:cNvSpPr>
            <a:spLocks noGrp="1"/>
          </p:cNvSpPr>
          <p:nvPr>
            <p:ph type="body" idx="1"/>
          </p:nvPr>
        </p:nvSpPr>
        <p:spPr/>
        <p:txBody>
          <a:bodyPr/>
          <a:lstStyle/>
          <a:p>
            <a:r>
              <a:rPr lang="en-US" b="0" i="0" dirty="0">
                <a:solidFill>
                  <a:srgbClr val="000000"/>
                </a:solidFill>
                <a:effectLst/>
                <a:latin typeface="Calibri" panose="020F0502020204030204" pitchFamily="34" charset="0"/>
              </a:rPr>
              <a:t>Pexip Infinity distributed architecture is purely software-based and virtualized,</a:t>
            </a:r>
          </a:p>
          <a:p>
            <a:r>
              <a:rPr lang="en-US" b="0" i="0">
                <a:solidFill>
                  <a:srgbClr val="000000"/>
                </a:solidFill>
                <a:effectLst/>
                <a:latin typeface="Calibri" panose="020F0502020204030204" pitchFamily="34" charset="0"/>
              </a:rPr>
              <a:t>A </a:t>
            </a:r>
            <a:r>
              <a:rPr lang="en-US" b="0" i="0" dirty="0">
                <a:solidFill>
                  <a:srgbClr val="000000"/>
                </a:solidFill>
                <a:effectLst/>
                <a:latin typeface="Calibri" panose="020F0502020204030204" pitchFamily="34" charset="0"/>
              </a:rPr>
              <a:t>Pexip Infinity deployment, regardless of size, has just one Management Node. The purpose of the Management Node is to create and manage Conferencing Nodes</a:t>
            </a:r>
          </a:p>
          <a:p>
            <a:endParaRPr lang="en-US" b="0" i="0" dirty="0">
              <a:solidFill>
                <a:srgbClr val="000000"/>
              </a:solidFill>
              <a:effectLst/>
              <a:latin typeface="Calibri" panose="020F0502020204030204" pitchFamily="34" charset="0"/>
            </a:endParaRPr>
          </a:p>
          <a:p>
            <a:r>
              <a:rPr lang="en-US" b="0" i="0" dirty="0">
                <a:solidFill>
                  <a:srgbClr val="000000"/>
                </a:solidFill>
                <a:effectLst/>
                <a:latin typeface="Calibri" panose="020F0502020204030204" pitchFamily="34" charset="0"/>
              </a:rPr>
              <a:t>Benefits:</a:t>
            </a:r>
          </a:p>
          <a:p>
            <a:pPr marL="171450" indent="-171450">
              <a:buFont typeface="Arial" panose="020B0604020202020204" pitchFamily="34" charset="0"/>
              <a:buChar char="•"/>
            </a:pPr>
            <a:r>
              <a:rPr lang="en-US" b="0" i="0" dirty="0">
                <a:solidFill>
                  <a:srgbClr val="000000"/>
                </a:solidFill>
                <a:effectLst/>
                <a:latin typeface="Calibri" panose="020F0502020204030204" pitchFamily="34" charset="0"/>
              </a:rPr>
              <a:t>Centralized management</a:t>
            </a:r>
          </a:p>
          <a:p>
            <a:pPr marL="171450" indent="-171450">
              <a:buFont typeface="Arial" panose="020B0604020202020204" pitchFamily="34" charset="0"/>
              <a:buChar char="•"/>
            </a:pPr>
            <a:r>
              <a:rPr lang="en-US" b="0" i="0" dirty="0">
                <a:solidFill>
                  <a:srgbClr val="000000"/>
                </a:solidFill>
                <a:effectLst/>
                <a:latin typeface="Calibri" panose="020F0502020204030204" pitchFamily="34" charset="0"/>
              </a:rPr>
              <a:t>Ability to deploy conferencing resources where and when required, without service outage</a:t>
            </a:r>
          </a:p>
          <a:p>
            <a:pPr marL="171450" indent="-171450">
              <a:buFont typeface="Arial" panose="020B0604020202020204" pitchFamily="34" charset="0"/>
              <a:buChar char="•"/>
            </a:pPr>
            <a:r>
              <a:rPr lang="en-US" b="0" i="0" dirty="0">
                <a:solidFill>
                  <a:srgbClr val="000000"/>
                </a:solidFill>
                <a:effectLst/>
                <a:latin typeface="Calibri" panose="020F0502020204030204" pitchFamily="34" charset="0"/>
              </a:rPr>
              <a:t>Ability to deploy dedicated Proxying Edge Nodes to handle all external connections, and leave the conference media processing to privately-addressed Transcoding Conferencing Nodes</a:t>
            </a:r>
          </a:p>
          <a:p>
            <a:pPr marL="171450" indent="-171450">
              <a:buFont typeface="Arial" panose="020B0604020202020204" pitchFamily="34" charset="0"/>
              <a:buChar char="•"/>
            </a:pPr>
            <a:r>
              <a:rPr lang="en-US" b="0" i="0" dirty="0">
                <a:solidFill>
                  <a:srgbClr val="000000"/>
                </a:solidFill>
                <a:effectLst/>
                <a:latin typeface="Calibri" panose="020F0502020204030204" pitchFamily="34" charset="0"/>
              </a:rPr>
              <a:t>Increased resilience to temporary network outages</a:t>
            </a:r>
          </a:p>
          <a:p>
            <a:pPr marL="171450" indent="-171450">
              <a:buFont typeface="Arial" panose="020B0604020202020204" pitchFamily="34" charset="0"/>
              <a:buChar char="•"/>
            </a:pPr>
            <a:r>
              <a:rPr lang="en-US" b="0" i="0" dirty="0">
                <a:solidFill>
                  <a:srgbClr val="000000"/>
                </a:solidFill>
                <a:effectLst/>
                <a:latin typeface="Calibri" panose="020F0502020204030204" pitchFamily="34" charset="0"/>
              </a:rPr>
              <a:t>You can easily scale a deployment up by creating several Conferencing Nodes in the same location (i.e. the same datacenter). Capacity can even be added “on the fly” – Conferencing Nodes can be added in a couple of minutes if more capacity is needed. Alternatively, each location can be configured to overflow to another location if it reaches its capacity, including bursting to temporary resources on a cloud service.</a:t>
            </a:r>
          </a:p>
          <a:p>
            <a:pPr marL="171450" indent="-171450">
              <a:buFont typeface="Arial" panose="020B0604020202020204" pitchFamily="34" charset="0"/>
              <a:buChar char="•"/>
            </a:pPr>
            <a:endParaRPr lang="en-US" b="0" i="0" dirty="0">
              <a:solidFill>
                <a:srgbClr val="000000"/>
              </a:solidFill>
              <a:effectLst/>
              <a:latin typeface="Calibri" panose="020F0502020204030204" pitchFamily="34" charset="0"/>
            </a:endParaRPr>
          </a:p>
          <a:p>
            <a:pPr marL="171450" indent="-171450">
              <a:buFont typeface="Arial" panose="020B0604020202020204" pitchFamily="34" charset="0"/>
              <a:buChar char="•"/>
            </a:pPr>
            <a:r>
              <a:rPr lang="en-US" b="0" i="0" dirty="0">
                <a:solidFill>
                  <a:srgbClr val="000000"/>
                </a:solidFill>
                <a:effectLst/>
                <a:latin typeface="Calibri" panose="020F0502020204030204" pitchFamily="34" charset="0"/>
              </a:rPr>
              <a:t>When two or more Transcoding Conferencing Nodes are hosting the same conference, they send the call media between each other over a secure IPsec </a:t>
            </a:r>
            <a:r>
              <a:rPr lang="en-US" b="1" i="0" dirty="0">
                <a:solidFill>
                  <a:srgbClr val="000000"/>
                </a:solidFill>
                <a:effectLst/>
                <a:latin typeface="Calibri" panose="020F0502020204030204" pitchFamily="34" charset="0"/>
              </a:rPr>
              <a:t>backplane</a:t>
            </a:r>
            <a:r>
              <a:rPr lang="en-US" b="0" i="0" dirty="0">
                <a:solidFill>
                  <a:srgbClr val="000000"/>
                </a:solidFill>
                <a:effectLst/>
                <a:latin typeface="Calibri" panose="020F0502020204030204" pitchFamily="34" charset="0"/>
              </a:rPr>
              <a:t>.</a:t>
            </a:r>
          </a:p>
          <a:p>
            <a:pPr marL="171450" indent="-171450">
              <a:buFont typeface="Arial" panose="020B0604020202020204" pitchFamily="34" charset="0"/>
              <a:buChar char="•"/>
            </a:pPr>
            <a:endParaRPr lang="en-US" b="0" i="0" dirty="0">
              <a:solidFill>
                <a:srgbClr val="000000"/>
              </a:solidFill>
              <a:effectLst/>
              <a:latin typeface="Calibri" panose="020F0502020204030204" pitchFamily="34" charset="0"/>
            </a:endParaRPr>
          </a:p>
          <a:p>
            <a:pPr marL="171450" indent="-171450">
              <a:buFont typeface="Arial" panose="020B0604020202020204" pitchFamily="34" charset="0"/>
              <a:buChar char="•"/>
            </a:pPr>
            <a:endParaRPr lang="en-US" b="0" i="0" dirty="0">
              <a:solidFill>
                <a:srgbClr val="000000"/>
              </a:solidFill>
              <a:effectLst/>
              <a:latin typeface="Calibri" panose="020F0502020204030204" pitchFamily="34" charset="0"/>
            </a:endParaRPr>
          </a:p>
          <a:p>
            <a:pPr marL="171450" indent="-171450">
              <a:buFont typeface="Arial" panose="020B0604020202020204" pitchFamily="34" charset="0"/>
              <a:buChar char="•"/>
            </a:pPr>
            <a:endParaRPr lang="en-US" b="0" i="0" dirty="0">
              <a:solidFill>
                <a:srgbClr val="000000"/>
              </a:solidFill>
              <a:effectLst/>
              <a:latin typeface="Calibri" panose="020F0502020204030204" pitchFamily="34" charset="0"/>
            </a:endParaRP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5166F7E-8C83-8C6A-8E42-BF7343875063}"/>
              </a:ext>
            </a:extLst>
          </p:cNvPr>
          <p:cNvSpPr>
            <a:spLocks noGrp="1"/>
          </p:cNvSpPr>
          <p:nvPr>
            <p:ph type="sldNum" sz="quarter" idx="5"/>
          </p:nvPr>
        </p:nvSpPr>
        <p:spPr/>
        <p:txBody>
          <a:bodyPr/>
          <a:lstStyle/>
          <a:p>
            <a:fld id="{E3A1CDBE-4748-4E6F-9ED0-0A2934EF90E8}" type="slidenum">
              <a:rPr lang="nb-NO" smtClean="0"/>
              <a:t>10</a:t>
            </a:fld>
            <a:endParaRPr lang="nb-NO"/>
          </a:p>
        </p:txBody>
      </p:sp>
    </p:spTree>
    <p:extLst>
      <p:ext uri="{BB962C8B-B14F-4D97-AF65-F5344CB8AC3E}">
        <p14:creationId xmlns:p14="http://schemas.microsoft.com/office/powerpoint/2010/main" val="100877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Adding Microsoft Teams will be same as the previous deployment with the addition of the Teams GW in Azure.</a:t>
            </a:r>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10/23/25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442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A1CDBE-4748-4E6F-9ED0-0A2934EF90E8}" type="slidenum">
              <a:rPr lang="nb-NO" smtClean="0"/>
              <a:t>12</a:t>
            </a:fld>
            <a:endParaRPr lang="nb-NO"/>
          </a:p>
        </p:txBody>
      </p:sp>
    </p:spTree>
    <p:extLst>
      <p:ext uri="{BB962C8B-B14F-4D97-AF65-F5344CB8AC3E}">
        <p14:creationId xmlns:p14="http://schemas.microsoft.com/office/powerpoint/2010/main" val="577025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a:t>
            </a:r>
          </a:p>
        </p:txBody>
      </p:sp>
      <p:sp>
        <p:nvSpPr>
          <p:cNvPr id="4" name="Slide Number Placeholder 3"/>
          <p:cNvSpPr>
            <a:spLocks noGrp="1"/>
          </p:cNvSpPr>
          <p:nvPr>
            <p:ph type="sldNum" sz="quarter" idx="5"/>
          </p:nvPr>
        </p:nvSpPr>
        <p:spPr/>
        <p:txBody>
          <a:bodyPr/>
          <a:lstStyle/>
          <a:p>
            <a:fld id="{E3A1CDBE-4748-4E6F-9ED0-0A2934EF90E8}" type="slidenum">
              <a:rPr lang="nb-NO" smtClean="0"/>
              <a:t>13</a:t>
            </a:fld>
            <a:endParaRPr lang="nb-NO"/>
          </a:p>
        </p:txBody>
      </p:sp>
    </p:spTree>
    <p:extLst>
      <p:ext uri="{BB962C8B-B14F-4D97-AF65-F5344CB8AC3E}">
        <p14:creationId xmlns:p14="http://schemas.microsoft.com/office/powerpoint/2010/main" val="931608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0.emf"/><Relationship Id="rId5" Type="http://schemas.openxmlformats.org/officeDocument/2006/relationships/image" Target="../media/image11.emf"/><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0.emf"/><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ight">
    <p:bg>
      <p:bgPr>
        <a:solidFill>
          <a:schemeClr val="bg1"/>
        </a:solidFill>
        <a:effectLst/>
      </p:bgPr>
    </p:bg>
    <p:spTree>
      <p:nvGrpSpPr>
        <p:cNvPr id="1" name=""/>
        <p:cNvGrpSpPr/>
        <p:nvPr/>
      </p:nvGrpSpPr>
      <p:grpSpPr>
        <a:xfrm>
          <a:off x="0" y="0"/>
          <a:ext cx="0" cy="0"/>
          <a:chOff x="0" y="0"/>
          <a:chExt cx="0" cy="0"/>
        </a:xfrm>
      </p:grpSpPr>
      <p:sp>
        <p:nvSpPr>
          <p:cNvPr id="3" name="Tittel 5">
            <a:extLst>
              <a:ext uri="{FF2B5EF4-FFF2-40B4-BE49-F238E27FC236}">
                <a16:creationId xmlns:a16="http://schemas.microsoft.com/office/drawing/2014/main" id="{640ECA6D-7B1B-AA11-E24F-67F9F8BCCE47}"/>
              </a:ext>
            </a:extLst>
          </p:cNvPr>
          <p:cNvSpPr>
            <a:spLocks noGrp="1"/>
          </p:cNvSpPr>
          <p:nvPr>
            <p:ph type="title"/>
          </p:nvPr>
        </p:nvSpPr>
        <p:spPr>
          <a:xfrm>
            <a:off x="457150" y="1545104"/>
            <a:ext cx="4795888" cy="3046988"/>
          </a:xfrm>
        </p:spPr>
        <p:txBody>
          <a:bodyPr anchor="b"/>
          <a:lstStyle>
            <a:lvl1pPr>
              <a:defRPr sz="6600" b="1">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nb-NO" dirty="0"/>
          </a:p>
        </p:txBody>
      </p:sp>
      <p:sp>
        <p:nvSpPr>
          <p:cNvPr id="4" name="Plassholder for tekst 11">
            <a:extLst>
              <a:ext uri="{FF2B5EF4-FFF2-40B4-BE49-F238E27FC236}">
                <a16:creationId xmlns:a16="http://schemas.microsoft.com/office/drawing/2014/main" id="{182FD834-B55F-9B9B-2065-D3736CB4DC3D}"/>
              </a:ext>
            </a:extLst>
          </p:cNvPr>
          <p:cNvSpPr>
            <a:spLocks noGrp="1"/>
          </p:cNvSpPr>
          <p:nvPr>
            <p:ph type="body" sz="quarter" idx="12" hasCustomPrompt="1"/>
          </p:nvPr>
        </p:nvSpPr>
        <p:spPr>
          <a:xfrm>
            <a:off x="450800" y="4824595"/>
            <a:ext cx="4802238" cy="246221"/>
          </a:xfrm>
        </p:spPr>
        <p:txBody>
          <a:bodyPr wrap="square">
            <a:spAutoFit/>
          </a:bodyPr>
          <a:lstStyle>
            <a:lvl1pPr marL="0" indent="0">
              <a:buNone/>
              <a:defRPr sz="1600">
                <a:solidFill>
                  <a:schemeClr val="tx2"/>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err="1"/>
              <a:t>Description</a:t>
            </a:r>
            <a:endParaRPr lang="nb-NO" dirty="0"/>
          </a:p>
        </p:txBody>
      </p:sp>
      <p:pic>
        <p:nvPicPr>
          <p:cNvPr id="10" name="Graphic 9">
            <a:extLst>
              <a:ext uri="{FF2B5EF4-FFF2-40B4-BE49-F238E27FC236}">
                <a16:creationId xmlns:a16="http://schemas.microsoft.com/office/drawing/2014/main" id="{3547CEBF-969D-A577-5E66-98142173FF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904" y="137129"/>
            <a:ext cx="1770834" cy="900000"/>
          </a:xfrm>
          <a:prstGeom prst="rect">
            <a:avLst/>
          </a:prstGeom>
        </p:spPr>
      </p:pic>
      <p:sp>
        <p:nvSpPr>
          <p:cNvPr id="11" name="Picture Placeholder 11">
            <a:extLst>
              <a:ext uri="{FF2B5EF4-FFF2-40B4-BE49-F238E27FC236}">
                <a16:creationId xmlns:a16="http://schemas.microsoft.com/office/drawing/2014/main" id="{21C03FF7-781E-F00B-8CA4-09A9262127CD}"/>
              </a:ext>
            </a:extLst>
          </p:cNvPr>
          <p:cNvSpPr>
            <a:spLocks noGrp="1"/>
          </p:cNvSpPr>
          <p:nvPr>
            <p:ph type="pic" sz="quarter" idx="17"/>
          </p:nvPr>
        </p:nvSpPr>
        <p:spPr>
          <a:xfrm>
            <a:off x="6065520" y="460375"/>
            <a:ext cx="5669330" cy="5716905"/>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a:p>
        </p:txBody>
      </p:sp>
    </p:spTree>
    <p:extLst>
      <p:ext uri="{BB962C8B-B14F-4D97-AF65-F5344CB8AC3E}">
        <p14:creationId xmlns:p14="http://schemas.microsoft.com/office/powerpoint/2010/main" val="477084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ntent boxes - Dark">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18934C-3F25-4870-9524-B7A6F6AB6777}"/>
              </a:ext>
            </a:extLst>
          </p:cNvPr>
          <p:cNvGraphicFramePr>
            <a:graphicFrameLocks noChangeAspect="1"/>
          </p:cNvGraphicFramePr>
          <p:nvPr userDrawn="1">
            <p:custDataLst>
              <p:tags r:id="rId1"/>
            </p:custDataLst>
            <p:extLst>
              <p:ext uri="{D42A27DB-BD31-4B8C-83A1-F6EECF244321}">
                <p14:modId xmlns:p14="http://schemas.microsoft.com/office/powerpoint/2010/main" val="182898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31" imgH="631" progId="TCLayout.ActiveDocument.1">
                  <p:embed/>
                </p:oleObj>
              </mc:Choice>
              <mc:Fallback>
                <p:oleObj name="think-cell Slide" r:id="rId3" imgW="631" imgH="631" progId="TCLayout.ActiveDocument.1">
                  <p:embed/>
                  <p:pic>
                    <p:nvPicPr>
                      <p:cNvPr id="2" name="Object 1" hidden="1">
                        <a:extLst>
                          <a:ext uri="{FF2B5EF4-FFF2-40B4-BE49-F238E27FC236}">
                            <a16:creationId xmlns:a16="http://schemas.microsoft.com/office/drawing/2014/main" id="{E118934C-3F25-4870-9524-B7A6F6AB67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lassholder for innhold 2">
            <a:extLst>
              <a:ext uri="{FF2B5EF4-FFF2-40B4-BE49-F238E27FC236}">
                <a16:creationId xmlns:a16="http://schemas.microsoft.com/office/drawing/2014/main" id="{46C1EDBE-5957-413E-9442-4D8A74E5FC67}"/>
              </a:ext>
            </a:extLst>
          </p:cNvPr>
          <p:cNvSpPr>
            <a:spLocks noGrp="1"/>
          </p:cNvSpPr>
          <p:nvPr>
            <p:ph sz="half" idx="1"/>
          </p:nvPr>
        </p:nvSpPr>
        <p:spPr>
          <a:xfrm>
            <a:off x="457150" y="1448257"/>
            <a:ext cx="5372910" cy="4561603"/>
          </a:xfrm>
        </p:spPr>
        <p:txBody>
          <a:bodyPr/>
          <a:lstStyle>
            <a:lvl1pPr marL="179423" indent="-179423">
              <a:buFontTx/>
              <a:buBlip>
                <a:blip r:embed="rId5"/>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1" name="Plassholder for innhold 3">
            <a:extLst>
              <a:ext uri="{FF2B5EF4-FFF2-40B4-BE49-F238E27FC236}">
                <a16:creationId xmlns:a16="http://schemas.microsoft.com/office/drawing/2014/main" id="{DC053F2A-16F7-4797-A1AE-5B922C5381E9}"/>
              </a:ext>
            </a:extLst>
          </p:cNvPr>
          <p:cNvSpPr>
            <a:spLocks noGrp="1"/>
          </p:cNvSpPr>
          <p:nvPr>
            <p:ph sz="half" idx="2"/>
          </p:nvPr>
        </p:nvSpPr>
        <p:spPr>
          <a:xfrm>
            <a:off x="6217926" y="1448257"/>
            <a:ext cx="5372910" cy="4561603"/>
          </a:xfrm>
        </p:spPr>
        <p:txBody>
          <a:bodyPr/>
          <a:lstStyle>
            <a:lvl1pPr marL="179423" indent="-179423">
              <a:buFontTx/>
              <a:buBlip>
                <a:blip r:embed="rId5"/>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4" name="Tittel 4">
            <a:extLst>
              <a:ext uri="{FF2B5EF4-FFF2-40B4-BE49-F238E27FC236}">
                <a16:creationId xmlns:a16="http://schemas.microsoft.com/office/drawing/2014/main" id="{FD47B67E-D14A-4D94-A27C-27B13604C350}"/>
              </a:ext>
            </a:extLst>
          </p:cNvPr>
          <p:cNvSpPr>
            <a:spLocks noGrp="1"/>
          </p:cNvSpPr>
          <p:nvPr>
            <p:ph type="title" hasCustomPrompt="1"/>
          </p:nvPr>
        </p:nvSpPr>
        <p:spPr>
          <a:xfrm>
            <a:off x="457150" y="302592"/>
            <a:ext cx="11133686" cy="492443"/>
          </a:xfrm>
        </p:spPr>
        <p:txBody>
          <a:bodyPr/>
          <a:lstStyle>
            <a:lvl1pPr>
              <a:defRPr>
                <a:solidFill>
                  <a:schemeClr val="bg1"/>
                </a:solidFill>
              </a:defRPr>
            </a:lvl1pPr>
          </a:lstStyle>
          <a:p>
            <a:r>
              <a:rPr lang="nb-NO" err="1"/>
              <a:t>Title</a:t>
            </a:r>
            <a:endParaRPr lang="nb-NO"/>
          </a:p>
        </p:txBody>
      </p:sp>
      <p:sp>
        <p:nvSpPr>
          <p:cNvPr id="4" name="Plassholder for lysbildenummer 3">
            <a:extLst>
              <a:ext uri="{FF2B5EF4-FFF2-40B4-BE49-F238E27FC236}">
                <a16:creationId xmlns:a16="http://schemas.microsoft.com/office/drawing/2014/main" id="{1EB2CE70-4869-4948-A3C0-E100C175FC67}"/>
              </a:ext>
            </a:extLst>
          </p:cNvPr>
          <p:cNvSpPr>
            <a:spLocks noGrp="1"/>
          </p:cNvSpPr>
          <p:nvPr>
            <p:ph type="sldNum" sz="quarter" idx="13"/>
          </p:nvPr>
        </p:nvSpPr>
        <p:spPr/>
        <p:txBody>
          <a:bodyPr/>
          <a:lstStyle>
            <a:lvl1pPr>
              <a:defRPr>
                <a:solidFill>
                  <a:schemeClr val="bg1"/>
                </a:solidFill>
              </a:defRPr>
            </a:lvl1pPr>
          </a:lstStyle>
          <a:p>
            <a:fld id="{AF82C51F-475B-4DE1-B4BE-74973CDCE049}" type="slidenum">
              <a:rPr lang="nb-NO" smtClean="0"/>
              <a:pPr/>
              <a:t>‹#›</a:t>
            </a:fld>
            <a:endParaRPr lang="nb-NO"/>
          </a:p>
        </p:txBody>
      </p:sp>
      <p:pic>
        <p:nvPicPr>
          <p:cNvPr id="12" name="Bilde 10">
            <a:extLst>
              <a:ext uri="{FF2B5EF4-FFF2-40B4-BE49-F238E27FC236}">
                <a16:creationId xmlns:a16="http://schemas.microsoft.com/office/drawing/2014/main" id="{D6D91EC8-9B16-4A7E-9EEF-F995944F9010}"/>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1180338" y="6555559"/>
            <a:ext cx="554462" cy="154208"/>
          </a:xfrm>
          <a:prstGeom prst="rect">
            <a:avLst/>
          </a:prstGeom>
        </p:spPr>
      </p:pic>
      <p:sp>
        <p:nvSpPr>
          <p:cNvPr id="3" name="Text Placeholder 11">
            <a:extLst>
              <a:ext uri="{FF2B5EF4-FFF2-40B4-BE49-F238E27FC236}">
                <a16:creationId xmlns:a16="http://schemas.microsoft.com/office/drawing/2014/main" id="{89E3E13B-71FD-CE7F-7F45-D32C50F6BF92}"/>
              </a:ext>
            </a:extLst>
          </p:cNvPr>
          <p:cNvSpPr>
            <a:spLocks noGrp="1"/>
          </p:cNvSpPr>
          <p:nvPr>
            <p:ph type="body" sz="quarter" idx="16" hasCustomPrompt="1"/>
          </p:nvPr>
        </p:nvSpPr>
        <p:spPr>
          <a:xfrm>
            <a:off x="470402" y="6493067"/>
            <a:ext cx="3606850" cy="115416"/>
          </a:xfrm>
        </p:spPr>
        <p:txBody>
          <a:bodyPr/>
          <a:lstStyle>
            <a:lvl1pPr marL="0" indent="0">
              <a:spcBef>
                <a:spcPts val="0"/>
              </a:spcBef>
              <a:buFont typeface="Arial" panose="020B0604020202020204" pitchFamily="34" charset="0"/>
              <a:buNone/>
              <a:defRPr sz="750">
                <a:solidFill>
                  <a:schemeClr val="bg1"/>
                </a:solidFill>
                <a:latin typeface="Arial" panose="020B0604020202020204" pitchFamily="34" charset="0"/>
                <a:cs typeface="Arial" panose="020B0604020202020204" pitchFamily="34" charset="0"/>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a:t>Insert source (optional)</a:t>
            </a:r>
          </a:p>
        </p:txBody>
      </p:sp>
    </p:spTree>
    <p:extLst>
      <p:ext uri="{BB962C8B-B14F-4D97-AF65-F5344CB8AC3E}">
        <p14:creationId xmlns:p14="http://schemas.microsoft.com/office/powerpoint/2010/main" val="667117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eft - Text right - Light A">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FA15631-6B1D-4826-95E6-A1055FF69F5F}"/>
              </a:ext>
            </a:extLst>
          </p:cNvPr>
          <p:cNvGraphicFramePr>
            <a:graphicFrameLocks noChangeAspect="1"/>
          </p:cNvGraphicFramePr>
          <p:nvPr userDrawn="1">
            <p:custDataLst>
              <p:tags r:id="rId1"/>
            </p:custDataLst>
            <p:extLst>
              <p:ext uri="{D42A27DB-BD31-4B8C-83A1-F6EECF244321}">
                <p14:modId xmlns:p14="http://schemas.microsoft.com/office/powerpoint/2010/main" val="2363698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31" imgH="631" progId="TCLayout.ActiveDocument.1">
                  <p:embed/>
                </p:oleObj>
              </mc:Choice>
              <mc:Fallback>
                <p:oleObj name="think-cell Slide" r:id="rId3" imgW="631" imgH="631" progId="TCLayout.ActiveDocument.1">
                  <p:embed/>
                  <p:pic>
                    <p:nvPicPr>
                      <p:cNvPr id="6" name="Object 5" hidden="1">
                        <a:extLst>
                          <a:ext uri="{FF2B5EF4-FFF2-40B4-BE49-F238E27FC236}">
                            <a16:creationId xmlns:a16="http://schemas.microsoft.com/office/drawing/2014/main" id="{CFA15631-6B1D-4826-95E6-A1055FF69F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lassholder for lysbildenummer 1">
            <a:extLst>
              <a:ext uri="{FF2B5EF4-FFF2-40B4-BE49-F238E27FC236}">
                <a16:creationId xmlns:a16="http://schemas.microsoft.com/office/drawing/2014/main" id="{888AB21A-9DDA-4C7A-A318-3DF181C595CB}"/>
              </a:ext>
            </a:extLst>
          </p:cNvPr>
          <p:cNvSpPr>
            <a:spLocks noGrp="1"/>
          </p:cNvSpPr>
          <p:nvPr>
            <p:ph type="sldNum" sz="quarter" idx="13"/>
          </p:nvPr>
        </p:nvSpPr>
        <p:spPr/>
        <p:txBody>
          <a:bodyPr/>
          <a:lstStyle>
            <a:lvl1pPr>
              <a:defRPr>
                <a:solidFill>
                  <a:schemeClr val="accent1"/>
                </a:solidFill>
              </a:defRPr>
            </a:lvl1pPr>
          </a:lstStyle>
          <a:p>
            <a:fld id="{AF82C51F-475B-4DE1-B4BE-74973CDCE049}" type="slidenum">
              <a:rPr lang="nb-NO" smtClean="0"/>
              <a:pPr/>
              <a:t>‹#›</a:t>
            </a:fld>
            <a:endParaRPr lang="nb-NO"/>
          </a:p>
        </p:txBody>
      </p:sp>
      <p:sp>
        <p:nvSpPr>
          <p:cNvPr id="7" name="Tittel 1">
            <a:extLst>
              <a:ext uri="{FF2B5EF4-FFF2-40B4-BE49-F238E27FC236}">
                <a16:creationId xmlns:a16="http://schemas.microsoft.com/office/drawing/2014/main" id="{E81833D2-65DD-2ADC-2C52-DFD10C0F406F}"/>
              </a:ext>
            </a:extLst>
          </p:cNvPr>
          <p:cNvSpPr>
            <a:spLocks noGrp="1"/>
          </p:cNvSpPr>
          <p:nvPr>
            <p:ph type="title"/>
          </p:nvPr>
        </p:nvSpPr>
        <p:spPr>
          <a:xfrm>
            <a:off x="457150" y="445352"/>
            <a:ext cx="11264398" cy="553998"/>
          </a:xfrm>
        </p:spPr>
        <p:txBody>
          <a:bodyPr/>
          <a:lstStyle>
            <a:lvl1pPr>
              <a:defRPr sz="3600">
                <a:solidFill>
                  <a:schemeClr val="accent1"/>
                </a:solidFill>
              </a:defRPr>
            </a:lvl1pPr>
          </a:lstStyle>
          <a:p>
            <a:r>
              <a:rPr lang="en-US"/>
              <a:t>Click to edit Master title style</a:t>
            </a:r>
            <a:endParaRPr lang="nb-NO"/>
          </a:p>
        </p:txBody>
      </p:sp>
      <p:sp>
        <p:nvSpPr>
          <p:cNvPr id="13" name="Picture Placeholder 11">
            <a:extLst>
              <a:ext uri="{FF2B5EF4-FFF2-40B4-BE49-F238E27FC236}">
                <a16:creationId xmlns:a16="http://schemas.microsoft.com/office/drawing/2014/main" id="{70C311D7-3227-2DD3-DD70-F2CC1561E944}"/>
              </a:ext>
            </a:extLst>
          </p:cNvPr>
          <p:cNvSpPr>
            <a:spLocks noGrp="1"/>
          </p:cNvSpPr>
          <p:nvPr>
            <p:ph type="pic" sz="quarter" idx="17"/>
          </p:nvPr>
        </p:nvSpPr>
        <p:spPr>
          <a:xfrm>
            <a:off x="469900" y="1489075"/>
            <a:ext cx="5514975" cy="4597826"/>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a:p>
        </p:txBody>
      </p:sp>
      <p:sp>
        <p:nvSpPr>
          <p:cNvPr id="19" name="Plassholder for innhold 2">
            <a:extLst>
              <a:ext uri="{FF2B5EF4-FFF2-40B4-BE49-F238E27FC236}">
                <a16:creationId xmlns:a16="http://schemas.microsoft.com/office/drawing/2014/main" id="{7EB773B7-ED34-5D1C-762E-C3DF2E9410B7}"/>
              </a:ext>
            </a:extLst>
          </p:cNvPr>
          <p:cNvSpPr>
            <a:spLocks noGrp="1"/>
          </p:cNvSpPr>
          <p:nvPr>
            <p:ph sz="half" idx="1"/>
          </p:nvPr>
        </p:nvSpPr>
        <p:spPr>
          <a:xfrm>
            <a:off x="6925660" y="2353056"/>
            <a:ext cx="4825233" cy="34444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5" name="Plassholder for tekst 1">
            <a:extLst>
              <a:ext uri="{FF2B5EF4-FFF2-40B4-BE49-F238E27FC236}">
                <a16:creationId xmlns:a16="http://schemas.microsoft.com/office/drawing/2014/main" id="{05CD6ED0-B4F8-8EEF-992C-10F1C65565D8}"/>
              </a:ext>
            </a:extLst>
          </p:cNvPr>
          <p:cNvSpPr>
            <a:spLocks noGrp="1"/>
          </p:cNvSpPr>
          <p:nvPr>
            <p:ph type="body" sz="quarter" idx="14" hasCustomPrompt="1"/>
          </p:nvPr>
        </p:nvSpPr>
        <p:spPr>
          <a:xfrm>
            <a:off x="6925660" y="1735138"/>
            <a:ext cx="4795888" cy="369332"/>
          </a:xfrm>
          <a:prstGeom prst="rect">
            <a:avLst/>
          </a:prstGeom>
        </p:spPr>
        <p:txBody>
          <a:bodyPr wrap="square" lIns="0" tIns="0" rIns="0" bIns="0">
            <a:spAutoFit/>
          </a:bodyPr>
          <a:lstStyle>
            <a:lvl1pPr marL="0" indent="0">
              <a:buNone/>
              <a:defRPr sz="2400" b="0">
                <a:solidFill>
                  <a:schemeClr val="accent1"/>
                </a:solidFill>
                <a:latin typeface="+mj-lt"/>
              </a:defRPr>
            </a:lvl1pPr>
            <a:lvl2pPr marL="224676" indent="0">
              <a:buNone/>
              <a:defRPr/>
            </a:lvl2pPr>
          </a:lstStyle>
          <a:p>
            <a:pPr lvl="0"/>
            <a:r>
              <a:rPr lang="nb-NO" err="1"/>
              <a:t>Title</a:t>
            </a:r>
            <a:endParaRPr lang="nb-NO"/>
          </a:p>
        </p:txBody>
      </p:sp>
      <p:sp>
        <p:nvSpPr>
          <p:cNvPr id="3" name="Text Placeholder 11">
            <a:extLst>
              <a:ext uri="{FF2B5EF4-FFF2-40B4-BE49-F238E27FC236}">
                <a16:creationId xmlns:a16="http://schemas.microsoft.com/office/drawing/2014/main" id="{73300C76-5FBC-CD63-F12B-4C879BBE941D}"/>
              </a:ext>
            </a:extLst>
          </p:cNvPr>
          <p:cNvSpPr>
            <a:spLocks noGrp="1"/>
          </p:cNvSpPr>
          <p:nvPr>
            <p:ph type="body" sz="quarter" idx="16" hasCustomPrompt="1"/>
          </p:nvPr>
        </p:nvSpPr>
        <p:spPr>
          <a:xfrm>
            <a:off x="470402" y="6493067"/>
            <a:ext cx="3606850" cy="115416"/>
          </a:xfrm>
        </p:spPr>
        <p:txBody>
          <a:bodyPr/>
          <a:lstStyle>
            <a:lvl1pPr marL="0" indent="0">
              <a:spcBef>
                <a:spcPts val="0"/>
              </a:spcBef>
              <a:buFont typeface="Arial" panose="020B0604020202020204" pitchFamily="34" charset="0"/>
              <a:buNone/>
              <a:defRPr sz="750">
                <a:solidFill>
                  <a:schemeClr val="accent1"/>
                </a:solidFill>
                <a:latin typeface="Arial" panose="020B0604020202020204" pitchFamily="34" charset="0"/>
                <a:cs typeface="Arial" panose="020B0604020202020204" pitchFamily="34" charset="0"/>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a:t>Insert source (optional)</a:t>
            </a:r>
          </a:p>
        </p:txBody>
      </p:sp>
    </p:spTree>
    <p:extLst>
      <p:ext uri="{BB962C8B-B14F-4D97-AF65-F5344CB8AC3E}">
        <p14:creationId xmlns:p14="http://schemas.microsoft.com/office/powerpoint/2010/main" val="3652275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left - Text right - Dark A">
    <p:bg>
      <p:bgPr>
        <a:solidFill>
          <a:schemeClr val="accent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FA15631-6B1D-4826-95E6-A1055FF69F5F}"/>
              </a:ext>
            </a:extLst>
          </p:cNvPr>
          <p:cNvGraphicFramePr>
            <a:graphicFrameLocks noChangeAspect="1"/>
          </p:cNvGraphicFramePr>
          <p:nvPr userDrawn="1">
            <p:custDataLst>
              <p:tags r:id="rId1"/>
            </p:custDataLst>
            <p:extLst>
              <p:ext uri="{D42A27DB-BD31-4B8C-83A1-F6EECF244321}">
                <p14:modId xmlns:p14="http://schemas.microsoft.com/office/powerpoint/2010/main" val="2363698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31" imgH="631" progId="TCLayout.ActiveDocument.1">
                  <p:embed/>
                </p:oleObj>
              </mc:Choice>
              <mc:Fallback>
                <p:oleObj name="think-cell Slide" r:id="rId3" imgW="631" imgH="631" progId="TCLayout.ActiveDocument.1">
                  <p:embed/>
                  <p:pic>
                    <p:nvPicPr>
                      <p:cNvPr id="6" name="Object 5" hidden="1">
                        <a:extLst>
                          <a:ext uri="{FF2B5EF4-FFF2-40B4-BE49-F238E27FC236}">
                            <a16:creationId xmlns:a16="http://schemas.microsoft.com/office/drawing/2014/main" id="{CFA15631-6B1D-4826-95E6-A1055FF69F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lassholder for lysbildenummer 1">
            <a:extLst>
              <a:ext uri="{FF2B5EF4-FFF2-40B4-BE49-F238E27FC236}">
                <a16:creationId xmlns:a16="http://schemas.microsoft.com/office/drawing/2014/main" id="{888AB21A-9DDA-4C7A-A318-3DF181C595CB}"/>
              </a:ext>
            </a:extLst>
          </p:cNvPr>
          <p:cNvSpPr>
            <a:spLocks noGrp="1"/>
          </p:cNvSpPr>
          <p:nvPr>
            <p:ph type="sldNum" sz="quarter" idx="13"/>
          </p:nvPr>
        </p:nvSpPr>
        <p:spPr/>
        <p:txBody>
          <a:bodyPr/>
          <a:lstStyle>
            <a:lvl1pPr>
              <a:defRPr>
                <a:solidFill>
                  <a:schemeClr val="accent1"/>
                </a:solidFill>
              </a:defRPr>
            </a:lvl1pPr>
          </a:lstStyle>
          <a:p>
            <a:fld id="{AF82C51F-475B-4DE1-B4BE-74973CDCE049}" type="slidenum">
              <a:rPr lang="nb-NO" smtClean="0"/>
              <a:pPr/>
              <a:t>‹#›</a:t>
            </a:fld>
            <a:endParaRPr lang="nb-NO"/>
          </a:p>
        </p:txBody>
      </p:sp>
      <p:sp>
        <p:nvSpPr>
          <p:cNvPr id="7" name="Tittel 1">
            <a:extLst>
              <a:ext uri="{FF2B5EF4-FFF2-40B4-BE49-F238E27FC236}">
                <a16:creationId xmlns:a16="http://schemas.microsoft.com/office/drawing/2014/main" id="{E81833D2-65DD-2ADC-2C52-DFD10C0F406F}"/>
              </a:ext>
            </a:extLst>
          </p:cNvPr>
          <p:cNvSpPr>
            <a:spLocks noGrp="1"/>
          </p:cNvSpPr>
          <p:nvPr>
            <p:ph type="title"/>
          </p:nvPr>
        </p:nvSpPr>
        <p:spPr>
          <a:xfrm>
            <a:off x="457150" y="445352"/>
            <a:ext cx="11264398" cy="553998"/>
          </a:xfrm>
        </p:spPr>
        <p:txBody>
          <a:bodyPr/>
          <a:lstStyle>
            <a:lvl1pPr>
              <a:defRPr sz="3600">
                <a:solidFill>
                  <a:schemeClr val="bg1"/>
                </a:solidFill>
              </a:defRPr>
            </a:lvl1pPr>
          </a:lstStyle>
          <a:p>
            <a:r>
              <a:rPr lang="en-US"/>
              <a:t>Click to edit Master title style</a:t>
            </a:r>
            <a:endParaRPr lang="nb-NO" dirty="0"/>
          </a:p>
        </p:txBody>
      </p:sp>
      <p:sp>
        <p:nvSpPr>
          <p:cNvPr id="13" name="Picture Placeholder 11">
            <a:extLst>
              <a:ext uri="{FF2B5EF4-FFF2-40B4-BE49-F238E27FC236}">
                <a16:creationId xmlns:a16="http://schemas.microsoft.com/office/drawing/2014/main" id="{70C311D7-3227-2DD3-DD70-F2CC1561E944}"/>
              </a:ext>
            </a:extLst>
          </p:cNvPr>
          <p:cNvSpPr>
            <a:spLocks noGrp="1"/>
          </p:cNvSpPr>
          <p:nvPr>
            <p:ph type="pic" sz="quarter" idx="17"/>
          </p:nvPr>
        </p:nvSpPr>
        <p:spPr>
          <a:xfrm>
            <a:off x="469900" y="1489075"/>
            <a:ext cx="5514975" cy="4597826"/>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a:p>
        </p:txBody>
      </p:sp>
      <p:sp>
        <p:nvSpPr>
          <p:cNvPr id="19" name="Plassholder for innhold 2">
            <a:extLst>
              <a:ext uri="{FF2B5EF4-FFF2-40B4-BE49-F238E27FC236}">
                <a16:creationId xmlns:a16="http://schemas.microsoft.com/office/drawing/2014/main" id="{7EB773B7-ED34-5D1C-762E-C3DF2E9410B7}"/>
              </a:ext>
            </a:extLst>
          </p:cNvPr>
          <p:cNvSpPr>
            <a:spLocks noGrp="1"/>
          </p:cNvSpPr>
          <p:nvPr>
            <p:ph sz="half" idx="1"/>
          </p:nvPr>
        </p:nvSpPr>
        <p:spPr>
          <a:xfrm>
            <a:off x="6925660" y="2353056"/>
            <a:ext cx="4825233" cy="34444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5" name="Plassholder for tekst 1">
            <a:extLst>
              <a:ext uri="{FF2B5EF4-FFF2-40B4-BE49-F238E27FC236}">
                <a16:creationId xmlns:a16="http://schemas.microsoft.com/office/drawing/2014/main" id="{05CD6ED0-B4F8-8EEF-992C-10F1C65565D8}"/>
              </a:ext>
            </a:extLst>
          </p:cNvPr>
          <p:cNvSpPr>
            <a:spLocks noGrp="1"/>
          </p:cNvSpPr>
          <p:nvPr>
            <p:ph type="body" sz="quarter" idx="14" hasCustomPrompt="1"/>
          </p:nvPr>
        </p:nvSpPr>
        <p:spPr>
          <a:xfrm>
            <a:off x="6925660" y="1735138"/>
            <a:ext cx="4795888" cy="369332"/>
          </a:xfrm>
          <a:prstGeom prst="rect">
            <a:avLst/>
          </a:prstGeom>
        </p:spPr>
        <p:txBody>
          <a:bodyPr wrap="square" lIns="0" tIns="0" rIns="0" bIns="0">
            <a:spAutoFit/>
          </a:bodyPr>
          <a:lstStyle>
            <a:lvl1pPr marL="0" indent="0">
              <a:buNone/>
              <a:defRPr sz="2400" b="0">
                <a:solidFill>
                  <a:schemeClr val="bg1"/>
                </a:solidFill>
                <a:latin typeface="+mj-lt"/>
              </a:defRPr>
            </a:lvl1pPr>
            <a:lvl2pPr marL="224676" indent="0">
              <a:buNone/>
              <a:defRPr/>
            </a:lvl2pPr>
          </a:lstStyle>
          <a:p>
            <a:pPr lvl="0"/>
            <a:r>
              <a:rPr lang="nb-NO" err="1"/>
              <a:t>Title</a:t>
            </a:r>
            <a:endParaRPr lang="nb-NO"/>
          </a:p>
        </p:txBody>
      </p:sp>
      <p:sp>
        <p:nvSpPr>
          <p:cNvPr id="3" name="Text Placeholder 11">
            <a:extLst>
              <a:ext uri="{FF2B5EF4-FFF2-40B4-BE49-F238E27FC236}">
                <a16:creationId xmlns:a16="http://schemas.microsoft.com/office/drawing/2014/main" id="{AF16D265-6329-08AE-F72D-9F66717A7889}"/>
              </a:ext>
            </a:extLst>
          </p:cNvPr>
          <p:cNvSpPr>
            <a:spLocks noGrp="1"/>
          </p:cNvSpPr>
          <p:nvPr>
            <p:ph type="body" sz="quarter" idx="16" hasCustomPrompt="1"/>
          </p:nvPr>
        </p:nvSpPr>
        <p:spPr>
          <a:xfrm>
            <a:off x="470402" y="6493067"/>
            <a:ext cx="3606850" cy="115416"/>
          </a:xfrm>
        </p:spPr>
        <p:txBody>
          <a:bodyPr/>
          <a:lstStyle>
            <a:lvl1pPr marL="0" indent="0">
              <a:spcBef>
                <a:spcPts val="0"/>
              </a:spcBef>
              <a:buFont typeface="Arial" panose="020B0604020202020204" pitchFamily="34" charset="0"/>
              <a:buNone/>
              <a:defRPr sz="750">
                <a:solidFill>
                  <a:schemeClr val="bg1"/>
                </a:solidFill>
                <a:latin typeface="Arial" panose="020B0604020202020204" pitchFamily="34" charset="0"/>
                <a:cs typeface="Arial" panose="020B0604020202020204" pitchFamily="34" charset="0"/>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a:t>Insert source (optional)</a:t>
            </a:r>
          </a:p>
        </p:txBody>
      </p:sp>
    </p:spTree>
    <p:extLst>
      <p:ext uri="{BB962C8B-B14F-4D97-AF65-F5344CB8AC3E}">
        <p14:creationId xmlns:p14="http://schemas.microsoft.com/office/powerpoint/2010/main" val="2080332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left - Image right - Light B">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A40654-03FF-2B10-0890-08B15F3D2BCA}"/>
              </a:ext>
            </a:extLst>
          </p:cNvPr>
          <p:cNvSpPr>
            <a:spLocks noGrp="1"/>
          </p:cNvSpPr>
          <p:nvPr>
            <p:ph type="sldNum" sz="quarter" idx="11"/>
          </p:nvPr>
        </p:nvSpPr>
        <p:spPr/>
        <p:txBody>
          <a:bodyPr/>
          <a:lstStyle/>
          <a:p>
            <a:fld id="{AF82C51F-475B-4DE1-B4BE-74973CDCE049}" type="slidenum">
              <a:rPr lang="nb-NO" smtClean="0"/>
              <a:pPr/>
              <a:t>‹#›</a:t>
            </a:fld>
            <a:endParaRPr lang="nb-NO"/>
          </a:p>
        </p:txBody>
      </p:sp>
      <p:sp>
        <p:nvSpPr>
          <p:cNvPr id="5" name="Picture Placeholder 11">
            <a:extLst>
              <a:ext uri="{FF2B5EF4-FFF2-40B4-BE49-F238E27FC236}">
                <a16:creationId xmlns:a16="http://schemas.microsoft.com/office/drawing/2014/main" id="{76813B87-8584-B9F0-AF1E-BF766E84FCDB}"/>
              </a:ext>
            </a:extLst>
          </p:cNvPr>
          <p:cNvSpPr>
            <a:spLocks noGrp="1"/>
          </p:cNvSpPr>
          <p:nvPr>
            <p:ph type="pic" sz="quarter" idx="18"/>
          </p:nvPr>
        </p:nvSpPr>
        <p:spPr>
          <a:xfrm>
            <a:off x="6484187" y="484021"/>
            <a:ext cx="5233967" cy="5679711"/>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dirty="0"/>
          </a:p>
        </p:txBody>
      </p:sp>
      <p:sp>
        <p:nvSpPr>
          <p:cNvPr id="6" name="Title 1">
            <a:extLst>
              <a:ext uri="{FF2B5EF4-FFF2-40B4-BE49-F238E27FC236}">
                <a16:creationId xmlns:a16="http://schemas.microsoft.com/office/drawing/2014/main" id="{F606FC2B-B6E6-5734-CFA4-C79D22AAEAEB}"/>
              </a:ext>
            </a:extLst>
          </p:cNvPr>
          <p:cNvSpPr>
            <a:spLocks noGrp="1"/>
          </p:cNvSpPr>
          <p:nvPr>
            <p:ph type="title"/>
          </p:nvPr>
        </p:nvSpPr>
        <p:spPr>
          <a:xfrm>
            <a:off x="457150" y="484021"/>
            <a:ext cx="5233967" cy="1107996"/>
          </a:xfrm>
        </p:spPr>
        <p:txBody>
          <a:bodyPr/>
          <a:lstStyle>
            <a:lvl1pPr>
              <a:defRPr sz="3600"/>
            </a:lvl1pPr>
          </a:lstStyle>
          <a:p>
            <a:r>
              <a:rPr lang="en-US"/>
              <a:t>Click to edit Master title style</a:t>
            </a:r>
            <a:endParaRPr lang="en-NO" dirty="0"/>
          </a:p>
        </p:txBody>
      </p:sp>
      <p:sp>
        <p:nvSpPr>
          <p:cNvPr id="7" name="Plassholder for innhold 2">
            <a:extLst>
              <a:ext uri="{FF2B5EF4-FFF2-40B4-BE49-F238E27FC236}">
                <a16:creationId xmlns:a16="http://schemas.microsoft.com/office/drawing/2014/main" id="{6B2D6140-2CDB-3BFA-8194-DACAA1A2D2C1}"/>
              </a:ext>
            </a:extLst>
          </p:cNvPr>
          <p:cNvSpPr>
            <a:spLocks noGrp="1"/>
          </p:cNvSpPr>
          <p:nvPr>
            <p:ph sz="half" idx="1"/>
          </p:nvPr>
        </p:nvSpPr>
        <p:spPr>
          <a:xfrm>
            <a:off x="457150" y="2033517"/>
            <a:ext cx="5233967" cy="413021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8" name="Text Placeholder 11">
            <a:extLst>
              <a:ext uri="{FF2B5EF4-FFF2-40B4-BE49-F238E27FC236}">
                <a16:creationId xmlns:a16="http://schemas.microsoft.com/office/drawing/2014/main" id="{C27074F8-A023-BFEA-FF4C-E1F8C7EA1F73}"/>
              </a:ext>
            </a:extLst>
          </p:cNvPr>
          <p:cNvSpPr>
            <a:spLocks noGrp="1"/>
          </p:cNvSpPr>
          <p:nvPr>
            <p:ph type="body" sz="quarter" idx="16" hasCustomPrompt="1"/>
          </p:nvPr>
        </p:nvSpPr>
        <p:spPr>
          <a:xfrm>
            <a:off x="470402" y="6493067"/>
            <a:ext cx="3606850" cy="115416"/>
          </a:xfrm>
        </p:spPr>
        <p:txBody>
          <a:bodyPr/>
          <a:lstStyle>
            <a:lvl1pPr marL="0" indent="0">
              <a:spcBef>
                <a:spcPts val="0"/>
              </a:spcBef>
              <a:buFont typeface="Arial" panose="020B0604020202020204" pitchFamily="34" charset="0"/>
              <a:buNone/>
              <a:defRPr sz="750">
                <a:solidFill>
                  <a:schemeClr val="accent1"/>
                </a:solidFill>
                <a:latin typeface="Arial" panose="020B0604020202020204" pitchFamily="34" charset="0"/>
                <a:cs typeface="Arial" panose="020B0604020202020204" pitchFamily="34" charset="0"/>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a:t>Insert source (optional)</a:t>
            </a:r>
          </a:p>
        </p:txBody>
      </p:sp>
    </p:spTree>
    <p:extLst>
      <p:ext uri="{BB962C8B-B14F-4D97-AF65-F5344CB8AC3E}">
        <p14:creationId xmlns:p14="http://schemas.microsoft.com/office/powerpoint/2010/main" val="937873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left - Text right - Light B">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BAD8-A1E8-5980-987A-FF8BAB33A4C3}"/>
              </a:ext>
            </a:extLst>
          </p:cNvPr>
          <p:cNvSpPr>
            <a:spLocks noGrp="1"/>
          </p:cNvSpPr>
          <p:nvPr>
            <p:ph type="title"/>
          </p:nvPr>
        </p:nvSpPr>
        <p:spPr>
          <a:xfrm>
            <a:off x="6500832" y="484021"/>
            <a:ext cx="5233967" cy="1107996"/>
          </a:xfrm>
        </p:spPr>
        <p:txBody>
          <a:bodyPr/>
          <a:lstStyle>
            <a:lvl1pPr>
              <a:defRPr sz="3600"/>
            </a:lvl1pPr>
          </a:lstStyle>
          <a:p>
            <a:r>
              <a:rPr lang="en-US"/>
              <a:t>Click to edit Master title style</a:t>
            </a:r>
            <a:endParaRPr lang="en-NO" dirty="0"/>
          </a:p>
        </p:txBody>
      </p:sp>
      <p:sp>
        <p:nvSpPr>
          <p:cNvPr id="3" name="Footer Placeholder 2">
            <a:extLst>
              <a:ext uri="{FF2B5EF4-FFF2-40B4-BE49-F238E27FC236}">
                <a16:creationId xmlns:a16="http://schemas.microsoft.com/office/drawing/2014/main" id="{3E18E3A8-32BA-9814-9813-42136CD86D50}"/>
              </a:ext>
            </a:extLst>
          </p:cNvPr>
          <p:cNvSpPr>
            <a:spLocks noGrp="1"/>
          </p:cNvSpPr>
          <p:nvPr>
            <p:ph type="ftr" sz="quarter" idx="10"/>
          </p:nvPr>
        </p:nvSpPr>
        <p:spPr/>
        <p:txBody>
          <a:bodyPr/>
          <a:lstStyle/>
          <a:p>
            <a:r>
              <a:rPr lang="en-GB"/>
              <a:t>Insert source (optional)</a:t>
            </a:r>
            <a:endParaRPr lang="nb-NO"/>
          </a:p>
        </p:txBody>
      </p:sp>
      <p:sp>
        <p:nvSpPr>
          <p:cNvPr id="4" name="Slide Number Placeholder 3">
            <a:extLst>
              <a:ext uri="{FF2B5EF4-FFF2-40B4-BE49-F238E27FC236}">
                <a16:creationId xmlns:a16="http://schemas.microsoft.com/office/drawing/2014/main" id="{52A40654-03FF-2B10-0890-08B15F3D2BCA}"/>
              </a:ext>
            </a:extLst>
          </p:cNvPr>
          <p:cNvSpPr>
            <a:spLocks noGrp="1"/>
          </p:cNvSpPr>
          <p:nvPr>
            <p:ph type="sldNum" sz="quarter" idx="11"/>
          </p:nvPr>
        </p:nvSpPr>
        <p:spPr/>
        <p:txBody>
          <a:bodyPr/>
          <a:lstStyle/>
          <a:p>
            <a:fld id="{AF82C51F-475B-4DE1-B4BE-74973CDCE049}" type="slidenum">
              <a:rPr lang="nb-NO" smtClean="0"/>
              <a:pPr/>
              <a:t>‹#›</a:t>
            </a:fld>
            <a:endParaRPr lang="nb-NO"/>
          </a:p>
        </p:txBody>
      </p:sp>
      <p:sp>
        <p:nvSpPr>
          <p:cNvPr id="9" name="Picture Placeholder 11">
            <a:extLst>
              <a:ext uri="{FF2B5EF4-FFF2-40B4-BE49-F238E27FC236}">
                <a16:creationId xmlns:a16="http://schemas.microsoft.com/office/drawing/2014/main" id="{D827C311-792E-3B3B-110E-0769B29468D4}"/>
              </a:ext>
            </a:extLst>
          </p:cNvPr>
          <p:cNvSpPr>
            <a:spLocks noGrp="1"/>
          </p:cNvSpPr>
          <p:nvPr>
            <p:ph type="pic" sz="quarter" idx="17"/>
          </p:nvPr>
        </p:nvSpPr>
        <p:spPr>
          <a:xfrm>
            <a:off x="457149" y="484021"/>
            <a:ext cx="5233967" cy="5679711"/>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dirty="0"/>
          </a:p>
        </p:txBody>
      </p:sp>
      <p:sp>
        <p:nvSpPr>
          <p:cNvPr id="10" name="Plassholder for innhold 2">
            <a:extLst>
              <a:ext uri="{FF2B5EF4-FFF2-40B4-BE49-F238E27FC236}">
                <a16:creationId xmlns:a16="http://schemas.microsoft.com/office/drawing/2014/main" id="{ACA7D6C9-A10A-86BF-AA93-E6D5D135C7C9}"/>
              </a:ext>
            </a:extLst>
          </p:cNvPr>
          <p:cNvSpPr>
            <a:spLocks noGrp="1"/>
          </p:cNvSpPr>
          <p:nvPr>
            <p:ph sz="half" idx="1"/>
          </p:nvPr>
        </p:nvSpPr>
        <p:spPr>
          <a:xfrm>
            <a:off x="6500832" y="2033517"/>
            <a:ext cx="5233967" cy="413021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195261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eft - Image right - Dark B">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18E3A8-32BA-9814-9813-42136CD86D50}"/>
              </a:ext>
            </a:extLst>
          </p:cNvPr>
          <p:cNvSpPr>
            <a:spLocks noGrp="1"/>
          </p:cNvSpPr>
          <p:nvPr>
            <p:ph type="ftr" sz="quarter" idx="10"/>
          </p:nvPr>
        </p:nvSpPr>
        <p:spPr/>
        <p:txBody>
          <a:bodyPr/>
          <a:lstStyle>
            <a:lvl1pPr>
              <a:defRPr>
                <a:solidFill>
                  <a:schemeClr val="bg1"/>
                </a:solidFill>
              </a:defRPr>
            </a:lvl1pPr>
          </a:lstStyle>
          <a:p>
            <a:r>
              <a:rPr lang="en-GB"/>
              <a:t>Insert source (optional)</a:t>
            </a:r>
            <a:endParaRPr lang="nb-NO"/>
          </a:p>
        </p:txBody>
      </p:sp>
      <p:sp>
        <p:nvSpPr>
          <p:cNvPr id="4" name="Slide Number Placeholder 3">
            <a:extLst>
              <a:ext uri="{FF2B5EF4-FFF2-40B4-BE49-F238E27FC236}">
                <a16:creationId xmlns:a16="http://schemas.microsoft.com/office/drawing/2014/main" id="{52A40654-03FF-2B10-0890-08B15F3D2BCA}"/>
              </a:ext>
            </a:extLst>
          </p:cNvPr>
          <p:cNvSpPr>
            <a:spLocks noGrp="1"/>
          </p:cNvSpPr>
          <p:nvPr>
            <p:ph type="sldNum" sz="quarter" idx="11"/>
          </p:nvPr>
        </p:nvSpPr>
        <p:spPr/>
        <p:txBody>
          <a:bodyPr/>
          <a:lstStyle>
            <a:lvl1pPr>
              <a:defRPr>
                <a:solidFill>
                  <a:schemeClr val="bg1"/>
                </a:solidFill>
              </a:defRPr>
            </a:lvl1pPr>
          </a:lstStyle>
          <a:p>
            <a:fld id="{AF82C51F-475B-4DE1-B4BE-74973CDCE049}" type="slidenum">
              <a:rPr lang="nb-NO" smtClean="0"/>
              <a:pPr/>
              <a:t>‹#›</a:t>
            </a:fld>
            <a:endParaRPr lang="nb-NO"/>
          </a:p>
        </p:txBody>
      </p:sp>
      <p:pic>
        <p:nvPicPr>
          <p:cNvPr id="5" name="Bilde 10">
            <a:extLst>
              <a:ext uri="{FF2B5EF4-FFF2-40B4-BE49-F238E27FC236}">
                <a16:creationId xmlns:a16="http://schemas.microsoft.com/office/drawing/2014/main" id="{9104E957-FE07-3F66-4879-FA15DFA210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0338" y="6568811"/>
            <a:ext cx="554462" cy="154208"/>
          </a:xfrm>
          <a:prstGeom prst="rect">
            <a:avLst/>
          </a:prstGeom>
        </p:spPr>
      </p:pic>
      <p:sp>
        <p:nvSpPr>
          <p:cNvPr id="6" name="Picture Placeholder 11">
            <a:extLst>
              <a:ext uri="{FF2B5EF4-FFF2-40B4-BE49-F238E27FC236}">
                <a16:creationId xmlns:a16="http://schemas.microsoft.com/office/drawing/2014/main" id="{95A2AB45-51E3-4489-922B-97EEFD0CC266}"/>
              </a:ext>
            </a:extLst>
          </p:cNvPr>
          <p:cNvSpPr>
            <a:spLocks noGrp="1"/>
          </p:cNvSpPr>
          <p:nvPr>
            <p:ph type="pic" sz="quarter" idx="18"/>
          </p:nvPr>
        </p:nvSpPr>
        <p:spPr>
          <a:xfrm>
            <a:off x="6484187" y="484021"/>
            <a:ext cx="5233967" cy="5679711"/>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dirty="0"/>
          </a:p>
        </p:txBody>
      </p:sp>
      <p:sp>
        <p:nvSpPr>
          <p:cNvPr id="7" name="Title 1">
            <a:extLst>
              <a:ext uri="{FF2B5EF4-FFF2-40B4-BE49-F238E27FC236}">
                <a16:creationId xmlns:a16="http://schemas.microsoft.com/office/drawing/2014/main" id="{F7D194C2-0E13-F89E-94A6-B601BF64694D}"/>
              </a:ext>
            </a:extLst>
          </p:cNvPr>
          <p:cNvSpPr>
            <a:spLocks noGrp="1"/>
          </p:cNvSpPr>
          <p:nvPr>
            <p:ph type="title"/>
          </p:nvPr>
        </p:nvSpPr>
        <p:spPr>
          <a:xfrm>
            <a:off x="457150" y="484021"/>
            <a:ext cx="5233967" cy="1107996"/>
          </a:xfrm>
        </p:spPr>
        <p:txBody>
          <a:bodyPr/>
          <a:lstStyle>
            <a:lvl1pPr>
              <a:defRPr sz="3600">
                <a:solidFill>
                  <a:schemeClr val="bg1"/>
                </a:solidFill>
              </a:defRPr>
            </a:lvl1pPr>
          </a:lstStyle>
          <a:p>
            <a:r>
              <a:rPr lang="en-US"/>
              <a:t>Click to edit Master title style</a:t>
            </a:r>
            <a:endParaRPr lang="en-NO" dirty="0"/>
          </a:p>
        </p:txBody>
      </p:sp>
      <p:sp>
        <p:nvSpPr>
          <p:cNvPr id="8" name="Plassholder for innhold 2">
            <a:extLst>
              <a:ext uri="{FF2B5EF4-FFF2-40B4-BE49-F238E27FC236}">
                <a16:creationId xmlns:a16="http://schemas.microsoft.com/office/drawing/2014/main" id="{947D85D4-A725-6A81-397D-430C9DCE1962}"/>
              </a:ext>
            </a:extLst>
          </p:cNvPr>
          <p:cNvSpPr>
            <a:spLocks noGrp="1"/>
          </p:cNvSpPr>
          <p:nvPr>
            <p:ph sz="half" idx="1"/>
          </p:nvPr>
        </p:nvSpPr>
        <p:spPr>
          <a:xfrm>
            <a:off x="457150" y="2033517"/>
            <a:ext cx="5233967" cy="41302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2619567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left - Text right - Dark B ">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18E3A8-32BA-9814-9813-42136CD86D50}"/>
              </a:ext>
            </a:extLst>
          </p:cNvPr>
          <p:cNvSpPr>
            <a:spLocks noGrp="1"/>
          </p:cNvSpPr>
          <p:nvPr>
            <p:ph type="ftr" sz="quarter" idx="10"/>
          </p:nvPr>
        </p:nvSpPr>
        <p:spPr/>
        <p:txBody>
          <a:bodyPr/>
          <a:lstStyle>
            <a:lvl1pPr>
              <a:defRPr>
                <a:solidFill>
                  <a:schemeClr val="bg1"/>
                </a:solidFill>
              </a:defRPr>
            </a:lvl1pPr>
          </a:lstStyle>
          <a:p>
            <a:r>
              <a:rPr lang="en-GB"/>
              <a:t>Insert source (optional)</a:t>
            </a:r>
            <a:endParaRPr lang="nb-NO"/>
          </a:p>
        </p:txBody>
      </p:sp>
      <p:sp>
        <p:nvSpPr>
          <p:cNvPr id="4" name="Slide Number Placeholder 3">
            <a:extLst>
              <a:ext uri="{FF2B5EF4-FFF2-40B4-BE49-F238E27FC236}">
                <a16:creationId xmlns:a16="http://schemas.microsoft.com/office/drawing/2014/main" id="{52A40654-03FF-2B10-0890-08B15F3D2BCA}"/>
              </a:ext>
            </a:extLst>
          </p:cNvPr>
          <p:cNvSpPr>
            <a:spLocks noGrp="1"/>
          </p:cNvSpPr>
          <p:nvPr>
            <p:ph type="sldNum" sz="quarter" idx="11"/>
          </p:nvPr>
        </p:nvSpPr>
        <p:spPr/>
        <p:txBody>
          <a:bodyPr/>
          <a:lstStyle>
            <a:lvl1pPr>
              <a:defRPr>
                <a:solidFill>
                  <a:schemeClr val="bg1"/>
                </a:solidFill>
              </a:defRPr>
            </a:lvl1pPr>
          </a:lstStyle>
          <a:p>
            <a:fld id="{AF82C51F-475B-4DE1-B4BE-74973CDCE049}" type="slidenum">
              <a:rPr lang="nb-NO" smtClean="0"/>
              <a:pPr/>
              <a:t>‹#›</a:t>
            </a:fld>
            <a:endParaRPr lang="nb-NO"/>
          </a:p>
        </p:txBody>
      </p:sp>
      <p:pic>
        <p:nvPicPr>
          <p:cNvPr id="5" name="Bilde 10">
            <a:extLst>
              <a:ext uri="{FF2B5EF4-FFF2-40B4-BE49-F238E27FC236}">
                <a16:creationId xmlns:a16="http://schemas.microsoft.com/office/drawing/2014/main" id="{51AD725E-596C-25D8-CC71-D84F2569A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80338" y="6568811"/>
            <a:ext cx="554462" cy="154208"/>
          </a:xfrm>
          <a:prstGeom prst="rect">
            <a:avLst/>
          </a:prstGeom>
        </p:spPr>
      </p:pic>
      <p:sp>
        <p:nvSpPr>
          <p:cNvPr id="6" name="Title 1">
            <a:extLst>
              <a:ext uri="{FF2B5EF4-FFF2-40B4-BE49-F238E27FC236}">
                <a16:creationId xmlns:a16="http://schemas.microsoft.com/office/drawing/2014/main" id="{92DD95F0-092C-207B-8958-F24277D245F1}"/>
              </a:ext>
            </a:extLst>
          </p:cNvPr>
          <p:cNvSpPr>
            <a:spLocks noGrp="1"/>
          </p:cNvSpPr>
          <p:nvPr>
            <p:ph type="title"/>
          </p:nvPr>
        </p:nvSpPr>
        <p:spPr>
          <a:xfrm>
            <a:off x="6500832" y="484021"/>
            <a:ext cx="5233967" cy="1107996"/>
          </a:xfrm>
        </p:spPr>
        <p:txBody>
          <a:bodyPr/>
          <a:lstStyle>
            <a:lvl1pPr>
              <a:defRPr sz="3600">
                <a:solidFill>
                  <a:schemeClr val="bg1"/>
                </a:solidFill>
              </a:defRPr>
            </a:lvl1pPr>
          </a:lstStyle>
          <a:p>
            <a:r>
              <a:rPr lang="en-US"/>
              <a:t>Click to edit Master title style</a:t>
            </a:r>
            <a:endParaRPr lang="en-NO" dirty="0"/>
          </a:p>
        </p:txBody>
      </p:sp>
      <p:sp>
        <p:nvSpPr>
          <p:cNvPr id="7" name="Picture Placeholder 11">
            <a:extLst>
              <a:ext uri="{FF2B5EF4-FFF2-40B4-BE49-F238E27FC236}">
                <a16:creationId xmlns:a16="http://schemas.microsoft.com/office/drawing/2014/main" id="{0B654E5B-550A-DE14-4464-C41C423C19A9}"/>
              </a:ext>
            </a:extLst>
          </p:cNvPr>
          <p:cNvSpPr>
            <a:spLocks noGrp="1"/>
          </p:cNvSpPr>
          <p:nvPr>
            <p:ph type="pic" sz="quarter" idx="17"/>
          </p:nvPr>
        </p:nvSpPr>
        <p:spPr>
          <a:xfrm>
            <a:off x="457149" y="484021"/>
            <a:ext cx="5233967" cy="5679711"/>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dirty="0"/>
          </a:p>
        </p:txBody>
      </p:sp>
      <p:sp>
        <p:nvSpPr>
          <p:cNvPr id="8" name="Plassholder for innhold 2">
            <a:extLst>
              <a:ext uri="{FF2B5EF4-FFF2-40B4-BE49-F238E27FC236}">
                <a16:creationId xmlns:a16="http://schemas.microsoft.com/office/drawing/2014/main" id="{44A6FF15-1333-ADF3-07FF-2256496B094F}"/>
              </a:ext>
            </a:extLst>
          </p:cNvPr>
          <p:cNvSpPr>
            <a:spLocks noGrp="1"/>
          </p:cNvSpPr>
          <p:nvPr>
            <p:ph sz="half" idx="1"/>
          </p:nvPr>
        </p:nvSpPr>
        <p:spPr>
          <a:xfrm>
            <a:off x="6500832" y="2033517"/>
            <a:ext cx="5233967" cy="41302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Tree>
    <p:extLst>
      <p:ext uri="{BB962C8B-B14F-4D97-AF65-F5344CB8AC3E}">
        <p14:creationId xmlns:p14="http://schemas.microsoft.com/office/powerpoint/2010/main" val="1389541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 study - Title slide">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61EC39-2F86-FF3B-3068-606C73539A69}"/>
              </a:ext>
            </a:extLst>
          </p:cNvPr>
          <p:cNvSpPr>
            <a:spLocks noGrp="1"/>
          </p:cNvSpPr>
          <p:nvPr>
            <p:ph type="ftr" sz="quarter" idx="10"/>
          </p:nvPr>
        </p:nvSpPr>
        <p:spPr/>
        <p:txBody>
          <a:bodyPr/>
          <a:lstStyle>
            <a:lvl1pPr>
              <a:defRPr>
                <a:solidFill>
                  <a:schemeClr val="bg1"/>
                </a:solidFill>
              </a:defRPr>
            </a:lvl1pPr>
          </a:lstStyle>
          <a:p>
            <a:r>
              <a:rPr lang="en-GB"/>
              <a:t>Insert source (optional)</a:t>
            </a:r>
            <a:endParaRPr lang="nb-NO"/>
          </a:p>
        </p:txBody>
      </p:sp>
      <p:sp>
        <p:nvSpPr>
          <p:cNvPr id="4" name="Slide Number Placeholder 3">
            <a:extLst>
              <a:ext uri="{FF2B5EF4-FFF2-40B4-BE49-F238E27FC236}">
                <a16:creationId xmlns:a16="http://schemas.microsoft.com/office/drawing/2014/main" id="{2A3F8974-99EB-0A05-83E7-CBD37E0ACE82}"/>
              </a:ext>
            </a:extLst>
          </p:cNvPr>
          <p:cNvSpPr>
            <a:spLocks noGrp="1"/>
          </p:cNvSpPr>
          <p:nvPr>
            <p:ph type="sldNum" sz="quarter" idx="11"/>
          </p:nvPr>
        </p:nvSpPr>
        <p:spPr/>
        <p:txBody>
          <a:bodyPr/>
          <a:lstStyle/>
          <a:p>
            <a:fld id="{AF82C51F-475B-4DE1-B4BE-74973CDCE049}" type="slidenum">
              <a:rPr lang="nb-NO" smtClean="0"/>
              <a:pPr/>
              <a:t>‹#›</a:t>
            </a:fld>
            <a:endParaRPr lang="nb-NO"/>
          </a:p>
        </p:txBody>
      </p:sp>
      <p:sp>
        <p:nvSpPr>
          <p:cNvPr id="5" name="Slide Number Placeholder 2">
            <a:extLst>
              <a:ext uri="{FF2B5EF4-FFF2-40B4-BE49-F238E27FC236}">
                <a16:creationId xmlns:a16="http://schemas.microsoft.com/office/drawing/2014/main" id="{D77929E4-19A3-859D-A1CC-BDCB59CC9973}"/>
              </a:ext>
            </a:extLst>
          </p:cNvPr>
          <p:cNvSpPr txBox="1">
            <a:spLocks/>
          </p:cNvSpPr>
          <p:nvPr userDrawn="1"/>
        </p:nvSpPr>
        <p:spPr>
          <a:xfrm>
            <a:off x="8332948" y="6574955"/>
            <a:ext cx="2743200" cy="115416"/>
          </a:xfrm>
          <a:prstGeom prst="rect">
            <a:avLst/>
          </a:prstGeom>
        </p:spPr>
        <p:txBody>
          <a:bodyPr vert="horz" wrap="square" lIns="0" tIns="0" rIns="0" bIns="0" rtlCol="0" anchor="b" anchorCtr="0">
            <a:spAutoFit/>
          </a:bodyPr>
          <a:lstStyle>
            <a:defPPr>
              <a:defRPr lang="nb-NO"/>
            </a:defPPr>
            <a:lvl1pPr marL="0" algn="r" defTabSz="914263" rtl="0" eaLnBrk="1" latinLnBrk="0" hangingPunct="1">
              <a:defRPr sz="750" kern="1200">
                <a:solidFill>
                  <a:srgbClr val="092036"/>
                </a:solidFill>
                <a:latin typeface="+mn-lt"/>
                <a:ea typeface="+mn-ea"/>
                <a:cs typeface="+mn-cs"/>
              </a:defRPr>
            </a:lvl1pPr>
            <a:lvl2pPr marL="457132"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6" algn="l" defTabSz="914263" rtl="0" eaLnBrk="1" latinLnBrk="0" hangingPunct="1">
              <a:defRPr sz="1800" kern="1200">
                <a:solidFill>
                  <a:schemeClr val="tx1"/>
                </a:solidFill>
                <a:latin typeface="+mn-lt"/>
                <a:ea typeface="+mn-ea"/>
                <a:cs typeface="+mn-cs"/>
              </a:defRPr>
            </a:lvl5pPr>
            <a:lvl6pPr marL="2285657"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2" algn="l" defTabSz="914263" rtl="0" eaLnBrk="1" latinLnBrk="0" hangingPunct="1">
              <a:defRPr sz="1800" kern="1200">
                <a:solidFill>
                  <a:schemeClr val="tx1"/>
                </a:solidFill>
                <a:latin typeface="+mn-lt"/>
                <a:ea typeface="+mn-ea"/>
                <a:cs typeface="+mn-cs"/>
              </a:defRPr>
            </a:lvl9pPr>
          </a:lstStyle>
          <a:p>
            <a:fld id="{AF82C51F-475B-4DE1-B4BE-74973CDCE049}" type="slidenum">
              <a:rPr lang="nb-NO" smtClean="0">
                <a:solidFill>
                  <a:schemeClr val="bg1"/>
                </a:solidFill>
              </a:rPr>
              <a:pPr/>
              <a:t>‹#›</a:t>
            </a:fld>
            <a:endParaRPr lang="nb-NO">
              <a:solidFill>
                <a:schemeClr val="bg1"/>
              </a:solidFill>
            </a:endParaRPr>
          </a:p>
        </p:txBody>
      </p:sp>
      <p:pic>
        <p:nvPicPr>
          <p:cNvPr id="7" name="Picture 2">
            <a:extLst>
              <a:ext uri="{FF2B5EF4-FFF2-40B4-BE49-F238E27FC236}">
                <a16:creationId xmlns:a16="http://schemas.microsoft.com/office/drawing/2014/main" id="{5C82A238-D317-CDA8-8468-5407BAA2DDFA}"/>
              </a:ext>
            </a:extLst>
          </p:cNvPr>
          <p:cNvPicPr>
            <a:picLocks noChangeAspect="1" noChangeArrowheads="1"/>
          </p:cNvPicPr>
          <p:nvPr userDrawn="1"/>
        </p:nvPicPr>
        <p:blipFill rotWithShape="1">
          <a:blip r:embed="rId2">
            <a:alphaModFix/>
            <a:extLst>
              <a:ext uri="{28A0092B-C50C-407E-A947-70E740481C1C}">
                <a14:useLocalDpi xmlns:a14="http://schemas.microsoft.com/office/drawing/2010/main" val="0"/>
              </a:ext>
            </a:extLst>
          </a:blip>
          <a:srcRect l="2990" t="16670" r="2117" b="9181"/>
          <a:stretch/>
        </p:blipFill>
        <p:spPr bwMode="auto">
          <a:xfrm>
            <a:off x="473690" y="1511450"/>
            <a:ext cx="11284227" cy="3512827"/>
          </a:xfrm>
          <a:prstGeom prst="roundRect">
            <a:avLst>
              <a:gd name="adj" fmla="val 3841"/>
            </a:avLst>
          </a:prstGeom>
          <a:noFill/>
          <a:extLst>
            <a:ext uri="{909E8E84-426E-40DD-AFC4-6F175D3DCCD1}">
              <a14:hiddenFill xmlns:a14="http://schemas.microsoft.com/office/drawing/2010/main">
                <a:solidFill>
                  <a:srgbClr val="FFFFFF"/>
                </a:solidFill>
              </a14:hiddenFill>
            </a:ext>
          </a:extLst>
        </p:spPr>
      </p:pic>
      <p:sp>
        <p:nvSpPr>
          <p:cNvPr id="14" name="Picture Placeholder 13">
            <a:extLst>
              <a:ext uri="{FF2B5EF4-FFF2-40B4-BE49-F238E27FC236}">
                <a16:creationId xmlns:a16="http://schemas.microsoft.com/office/drawing/2014/main" id="{BC6BF248-2C2F-3E61-8E16-F42739ECA112}"/>
              </a:ext>
            </a:extLst>
          </p:cNvPr>
          <p:cNvSpPr>
            <a:spLocks noGrp="1"/>
          </p:cNvSpPr>
          <p:nvPr>
            <p:ph type="pic" sz="quarter" idx="12"/>
          </p:nvPr>
        </p:nvSpPr>
        <p:spPr>
          <a:xfrm>
            <a:off x="494943" y="460375"/>
            <a:ext cx="4260850" cy="796925"/>
          </a:xfrm>
        </p:spPr>
        <p:txBody>
          <a:bodyPr/>
          <a:lstStyle/>
          <a:p>
            <a:r>
              <a:rPr lang="en-US"/>
              <a:t>Click icon to add picture</a:t>
            </a:r>
            <a:endParaRPr lang="en-NO"/>
          </a:p>
        </p:txBody>
      </p:sp>
      <p:sp>
        <p:nvSpPr>
          <p:cNvPr id="15" name="Picture Placeholder 11">
            <a:extLst>
              <a:ext uri="{FF2B5EF4-FFF2-40B4-BE49-F238E27FC236}">
                <a16:creationId xmlns:a16="http://schemas.microsoft.com/office/drawing/2014/main" id="{860E5226-B7C7-C85A-AC7E-33EC301885EF}"/>
              </a:ext>
            </a:extLst>
          </p:cNvPr>
          <p:cNvSpPr>
            <a:spLocks noGrp="1"/>
          </p:cNvSpPr>
          <p:nvPr>
            <p:ph type="pic" sz="quarter" idx="17"/>
          </p:nvPr>
        </p:nvSpPr>
        <p:spPr>
          <a:xfrm>
            <a:off x="494943" y="1511450"/>
            <a:ext cx="11246610" cy="3512827"/>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a:p>
        </p:txBody>
      </p:sp>
      <p:sp>
        <p:nvSpPr>
          <p:cNvPr id="16" name="Plassholder for tekst 1">
            <a:extLst>
              <a:ext uri="{FF2B5EF4-FFF2-40B4-BE49-F238E27FC236}">
                <a16:creationId xmlns:a16="http://schemas.microsoft.com/office/drawing/2014/main" id="{EC2589DA-7140-1C15-9ECB-9BCA3DC0EAED}"/>
              </a:ext>
            </a:extLst>
          </p:cNvPr>
          <p:cNvSpPr>
            <a:spLocks noGrp="1"/>
          </p:cNvSpPr>
          <p:nvPr>
            <p:ph type="body" sz="quarter" idx="18"/>
          </p:nvPr>
        </p:nvSpPr>
        <p:spPr>
          <a:xfrm>
            <a:off x="457149" y="5682406"/>
            <a:ext cx="3606849" cy="246221"/>
          </a:xfrm>
          <a:prstGeom prst="rect">
            <a:avLst/>
          </a:prstGeom>
        </p:spPr>
        <p:txBody>
          <a:bodyPr wrap="square" lIns="0" tIns="0" rIns="0" bIns="0">
            <a:spAutoFit/>
          </a:bodyPr>
          <a:lstStyle>
            <a:lvl1pPr marL="0" indent="0">
              <a:buNone/>
              <a:defRPr sz="1600">
                <a:solidFill>
                  <a:schemeClr val="bg1"/>
                </a:solidFill>
              </a:defRPr>
            </a:lvl1pPr>
            <a:lvl2pPr marL="224676" indent="0">
              <a:buNone/>
              <a:defRPr/>
            </a:lvl2pPr>
          </a:lstStyle>
          <a:p>
            <a:pPr lvl="0"/>
            <a:r>
              <a:rPr lang="en-US"/>
              <a:t>Click to edit Master text styles</a:t>
            </a:r>
          </a:p>
        </p:txBody>
      </p:sp>
      <p:sp>
        <p:nvSpPr>
          <p:cNvPr id="17" name="Plassholder for tekst 1">
            <a:extLst>
              <a:ext uri="{FF2B5EF4-FFF2-40B4-BE49-F238E27FC236}">
                <a16:creationId xmlns:a16="http://schemas.microsoft.com/office/drawing/2014/main" id="{AEF72A1C-5AC7-E57F-3CD2-2577C84ED4D9}"/>
              </a:ext>
            </a:extLst>
          </p:cNvPr>
          <p:cNvSpPr>
            <a:spLocks noGrp="1"/>
          </p:cNvSpPr>
          <p:nvPr>
            <p:ph type="body" sz="quarter" idx="14" hasCustomPrompt="1"/>
          </p:nvPr>
        </p:nvSpPr>
        <p:spPr>
          <a:xfrm>
            <a:off x="457150" y="5346550"/>
            <a:ext cx="3606850" cy="369332"/>
          </a:xfrm>
          <a:prstGeom prst="rect">
            <a:avLst/>
          </a:prstGeom>
        </p:spPr>
        <p:txBody>
          <a:bodyPr wrap="square" lIns="0" tIns="0" rIns="0" bIns="0">
            <a:spAutoFit/>
          </a:bodyPr>
          <a:lstStyle>
            <a:lvl1pPr marL="0" indent="0">
              <a:buNone/>
              <a:defRPr sz="2400" b="1">
                <a:solidFill>
                  <a:schemeClr val="bg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2" name="Plassholder for tekst 1">
            <a:extLst>
              <a:ext uri="{FF2B5EF4-FFF2-40B4-BE49-F238E27FC236}">
                <a16:creationId xmlns:a16="http://schemas.microsoft.com/office/drawing/2014/main" id="{1A9CF94C-92F4-CE60-3C06-324DA0586DA2}"/>
              </a:ext>
            </a:extLst>
          </p:cNvPr>
          <p:cNvSpPr>
            <a:spLocks noGrp="1"/>
          </p:cNvSpPr>
          <p:nvPr>
            <p:ph type="body" sz="quarter" idx="19"/>
          </p:nvPr>
        </p:nvSpPr>
        <p:spPr>
          <a:xfrm>
            <a:off x="4389940" y="5682406"/>
            <a:ext cx="3412120" cy="246221"/>
          </a:xfrm>
          <a:prstGeom prst="rect">
            <a:avLst/>
          </a:prstGeom>
        </p:spPr>
        <p:txBody>
          <a:bodyPr wrap="square" lIns="0" tIns="0" rIns="0" bIns="0">
            <a:spAutoFit/>
          </a:bodyPr>
          <a:lstStyle>
            <a:lvl1pPr marL="0" indent="0">
              <a:buNone/>
              <a:defRPr sz="1600">
                <a:solidFill>
                  <a:schemeClr val="bg1"/>
                </a:solidFill>
              </a:defRPr>
            </a:lvl1pPr>
            <a:lvl2pPr marL="224676" indent="0">
              <a:buNone/>
              <a:defRPr/>
            </a:lvl2pPr>
          </a:lstStyle>
          <a:p>
            <a:pPr lvl="0"/>
            <a:r>
              <a:rPr lang="en-US"/>
              <a:t>Click to edit Master text styles</a:t>
            </a:r>
          </a:p>
        </p:txBody>
      </p:sp>
      <p:sp>
        <p:nvSpPr>
          <p:cNvPr id="8" name="Plassholder for tekst 1">
            <a:extLst>
              <a:ext uri="{FF2B5EF4-FFF2-40B4-BE49-F238E27FC236}">
                <a16:creationId xmlns:a16="http://schemas.microsoft.com/office/drawing/2014/main" id="{045E173A-1428-D91B-06B3-565FA741322D}"/>
              </a:ext>
            </a:extLst>
          </p:cNvPr>
          <p:cNvSpPr>
            <a:spLocks noGrp="1"/>
          </p:cNvSpPr>
          <p:nvPr>
            <p:ph type="body" sz="quarter" idx="20" hasCustomPrompt="1"/>
          </p:nvPr>
        </p:nvSpPr>
        <p:spPr>
          <a:xfrm>
            <a:off x="4389940" y="5346550"/>
            <a:ext cx="3412120" cy="369332"/>
          </a:xfrm>
          <a:prstGeom prst="rect">
            <a:avLst/>
          </a:prstGeom>
        </p:spPr>
        <p:txBody>
          <a:bodyPr wrap="square" lIns="0" tIns="0" rIns="0" bIns="0">
            <a:spAutoFit/>
          </a:bodyPr>
          <a:lstStyle>
            <a:lvl1pPr marL="0" indent="0">
              <a:buNone/>
              <a:defRPr sz="2400" b="1">
                <a:solidFill>
                  <a:schemeClr val="bg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10" name="Plassholder for tekst 1">
            <a:extLst>
              <a:ext uri="{FF2B5EF4-FFF2-40B4-BE49-F238E27FC236}">
                <a16:creationId xmlns:a16="http://schemas.microsoft.com/office/drawing/2014/main" id="{33EF7FBD-076F-661A-3EC3-8CC71A6B9930}"/>
              </a:ext>
            </a:extLst>
          </p:cNvPr>
          <p:cNvSpPr>
            <a:spLocks noGrp="1"/>
          </p:cNvSpPr>
          <p:nvPr>
            <p:ph type="body" sz="quarter" idx="21"/>
          </p:nvPr>
        </p:nvSpPr>
        <p:spPr>
          <a:xfrm>
            <a:off x="8128000" y="5682406"/>
            <a:ext cx="3630083" cy="246221"/>
          </a:xfrm>
          <a:prstGeom prst="rect">
            <a:avLst/>
          </a:prstGeom>
        </p:spPr>
        <p:txBody>
          <a:bodyPr wrap="square" lIns="0" tIns="0" rIns="0" bIns="0">
            <a:spAutoFit/>
          </a:bodyPr>
          <a:lstStyle>
            <a:lvl1pPr marL="0" indent="0">
              <a:buNone/>
              <a:defRPr sz="1600">
                <a:solidFill>
                  <a:schemeClr val="bg1"/>
                </a:solidFill>
              </a:defRPr>
            </a:lvl1pPr>
            <a:lvl2pPr marL="224676" indent="0">
              <a:buNone/>
              <a:defRPr/>
            </a:lvl2pPr>
          </a:lstStyle>
          <a:p>
            <a:pPr lvl="0"/>
            <a:r>
              <a:rPr lang="en-US"/>
              <a:t>Click to edit Master text styles</a:t>
            </a:r>
          </a:p>
        </p:txBody>
      </p:sp>
      <p:sp>
        <p:nvSpPr>
          <p:cNvPr id="11" name="Plassholder for tekst 1">
            <a:extLst>
              <a:ext uri="{FF2B5EF4-FFF2-40B4-BE49-F238E27FC236}">
                <a16:creationId xmlns:a16="http://schemas.microsoft.com/office/drawing/2014/main" id="{C1EE30F1-2282-6C14-31DA-D04B8A37684F}"/>
              </a:ext>
            </a:extLst>
          </p:cNvPr>
          <p:cNvSpPr>
            <a:spLocks noGrp="1"/>
          </p:cNvSpPr>
          <p:nvPr>
            <p:ph type="body" sz="quarter" idx="22" hasCustomPrompt="1"/>
          </p:nvPr>
        </p:nvSpPr>
        <p:spPr>
          <a:xfrm>
            <a:off x="8128000" y="5346550"/>
            <a:ext cx="3630083" cy="369332"/>
          </a:xfrm>
          <a:prstGeom prst="rect">
            <a:avLst/>
          </a:prstGeom>
        </p:spPr>
        <p:txBody>
          <a:bodyPr wrap="square" lIns="0" tIns="0" rIns="0" bIns="0">
            <a:spAutoFit/>
          </a:bodyPr>
          <a:lstStyle>
            <a:lvl1pPr marL="0" indent="0">
              <a:buNone/>
              <a:defRPr sz="2400" b="1">
                <a:solidFill>
                  <a:schemeClr val="bg1"/>
                </a:solidFill>
                <a:latin typeface="Arial" panose="020B0604020202020204" pitchFamily="34" charset="0"/>
                <a:cs typeface="Arial" panose="020B0604020202020204" pitchFamily="34" charset="0"/>
              </a:defRPr>
            </a:lvl1pPr>
            <a:lvl2pPr marL="224676" indent="0">
              <a:buNone/>
              <a:defRPr/>
            </a:lvl2pPr>
          </a:lstStyle>
          <a:p>
            <a:pPr lvl="0"/>
            <a:r>
              <a:rPr lang="nb-NO" dirty="0" err="1"/>
              <a:t>Title</a:t>
            </a:r>
            <a:endParaRPr lang="nb-NO" dirty="0"/>
          </a:p>
        </p:txBody>
      </p:sp>
      <p:pic>
        <p:nvPicPr>
          <p:cNvPr id="12" name="Bilde 10">
            <a:extLst>
              <a:ext uri="{FF2B5EF4-FFF2-40B4-BE49-F238E27FC236}">
                <a16:creationId xmlns:a16="http://schemas.microsoft.com/office/drawing/2014/main" id="{55012BD5-0640-E5F2-0E82-48DFDF781D3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80338" y="6568811"/>
            <a:ext cx="554462" cy="154208"/>
          </a:xfrm>
          <a:prstGeom prst="rect">
            <a:avLst/>
          </a:prstGeom>
        </p:spPr>
      </p:pic>
    </p:spTree>
    <p:extLst>
      <p:ext uri="{BB962C8B-B14F-4D97-AF65-F5344CB8AC3E}">
        <p14:creationId xmlns:p14="http://schemas.microsoft.com/office/powerpoint/2010/main" val="1538541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study -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24144-ECD2-4EB5-AF47-229167A75E7B}"/>
              </a:ext>
            </a:extLst>
          </p:cNvPr>
          <p:cNvSpPr>
            <a:spLocks noGrp="1"/>
          </p:cNvSpPr>
          <p:nvPr>
            <p:ph type="title" hasCustomPrompt="1"/>
          </p:nvPr>
        </p:nvSpPr>
        <p:spPr>
          <a:xfrm>
            <a:off x="457200" y="482394"/>
            <a:ext cx="11284353" cy="492443"/>
          </a:xfrm>
        </p:spPr>
        <p:txBody>
          <a:bodyPr/>
          <a:lstStyle/>
          <a:p>
            <a:r>
              <a:rPr lang="en-GB" dirty="0"/>
              <a:t>Click to edit Maser title style</a:t>
            </a:r>
            <a:endParaRPr lang="en-NO" dirty="0"/>
          </a:p>
        </p:txBody>
      </p:sp>
      <p:sp>
        <p:nvSpPr>
          <p:cNvPr id="3" name="Footer Placeholder 2">
            <a:extLst>
              <a:ext uri="{FF2B5EF4-FFF2-40B4-BE49-F238E27FC236}">
                <a16:creationId xmlns:a16="http://schemas.microsoft.com/office/drawing/2014/main" id="{7BC090FA-FBCB-2BF2-EBD0-CD41D9F254DA}"/>
              </a:ext>
            </a:extLst>
          </p:cNvPr>
          <p:cNvSpPr>
            <a:spLocks noGrp="1"/>
          </p:cNvSpPr>
          <p:nvPr>
            <p:ph type="ftr" sz="quarter" idx="10"/>
          </p:nvPr>
        </p:nvSpPr>
        <p:spPr/>
        <p:txBody>
          <a:bodyPr/>
          <a:lstStyle/>
          <a:p>
            <a:r>
              <a:rPr lang="en-GB"/>
              <a:t>Insert source (optional)</a:t>
            </a:r>
            <a:endParaRPr lang="nb-NO"/>
          </a:p>
        </p:txBody>
      </p:sp>
      <p:sp>
        <p:nvSpPr>
          <p:cNvPr id="4" name="Slide Number Placeholder 3">
            <a:extLst>
              <a:ext uri="{FF2B5EF4-FFF2-40B4-BE49-F238E27FC236}">
                <a16:creationId xmlns:a16="http://schemas.microsoft.com/office/drawing/2014/main" id="{A3DE8B44-32E8-8A09-212E-0C27860B1D39}"/>
              </a:ext>
            </a:extLst>
          </p:cNvPr>
          <p:cNvSpPr>
            <a:spLocks noGrp="1"/>
          </p:cNvSpPr>
          <p:nvPr>
            <p:ph type="sldNum" sz="quarter" idx="11"/>
          </p:nvPr>
        </p:nvSpPr>
        <p:spPr/>
        <p:txBody>
          <a:bodyPr/>
          <a:lstStyle/>
          <a:p>
            <a:fld id="{AF82C51F-475B-4DE1-B4BE-74973CDCE049}" type="slidenum">
              <a:rPr lang="nb-NO" smtClean="0"/>
              <a:pPr/>
              <a:t>‹#›</a:t>
            </a:fld>
            <a:endParaRPr lang="nb-NO"/>
          </a:p>
        </p:txBody>
      </p:sp>
      <p:sp>
        <p:nvSpPr>
          <p:cNvPr id="19" name="Picture Placeholder 11">
            <a:extLst>
              <a:ext uri="{FF2B5EF4-FFF2-40B4-BE49-F238E27FC236}">
                <a16:creationId xmlns:a16="http://schemas.microsoft.com/office/drawing/2014/main" id="{1D1A2BFE-3193-1604-5D7C-8F3090AFBA25}"/>
              </a:ext>
            </a:extLst>
          </p:cNvPr>
          <p:cNvSpPr>
            <a:spLocks noGrp="1"/>
          </p:cNvSpPr>
          <p:nvPr>
            <p:ph type="pic" sz="quarter" idx="17"/>
          </p:nvPr>
        </p:nvSpPr>
        <p:spPr>
          <a:xfrm>
            <a:off x="6725395" y="1257300"/>
            <a:ext cx="5016158" cy="4940793"/>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a:p>
        </p:txBody>
      </p:sp>
      <p:sp>
        <p:nvSpPr>
          <p:cNvPr id="22" name="Plassholder for tekst 1">
            <a:extLst>
              <a:ext uri="{FF2B5EF4-FFF2-40B4-BE49-F238E27FC236}">
                <a16:creationId xmlns:a16="http://schemas.microsoft.com/office/drawing/2014/main" id="{13FC11FF-576B-F120-1B5B-B4F7F0B2ED81}"/>
              </a:ext>
            </a:extLst>
          </p:cNvPr>
          <p:cNvSpPr>
            <a:spLocks noGrp="1"/>
          </p:cNvSpPr>
          <p:nvPr>
            <p:ph type="body" sz="quarter" idx="18"/>
          </p:nvPr>
        </p:nvSpPr>
        <p:spPr>
          <a:xfrm>
            <a:off x="1137920" y="2016305"/>
            <a:ext cx="4887391" cy="215444"/>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23" name="Plassholder for tekst 1">
            <a:extLst>
              <a:ext uri="{FF2B5EF4-FFF2-40B4-BE49-F238E27FC236}">
                <a16:creationId xmlns:a16="http://schemas.microsoft.com/office/drawing/2014/main" id="{ACAE2405-391C-CA0B-669A-BC86F0353935}"/>
              </a:ext>
            </a:extLst>
          </p:cNvPr>
          <p:cNvSpPr>
            <a:spLocks noGrp="1"/>
          </p:cNvSpPr>
          <p:nvPr>
            <p:ph type="body" sz="quarter" idx="14" hasCustomPrompt="1"/>
          </p:nvPr>
        </p:nvSpPr>
        <p:spPr>
          <a:xfrm>
            <a:off x="1137920" y="1680450"/>
            <a:ext cx="4887391" cy="246221"/>
          </a:xfrm>
          <a:prstGeom prst="rect">
            <a:avLst/>
          </a:prstGeom>
        </p:spPr>
        <p:txBody>
          <a:bodyPr wrap="square" lIns="0" tIns="0" rIns="0" bIns="0">
            <a:spAutoFit/>
          </a:bodyPr>
          <a:lstStyle>
            <a:lvl1pPr marL="0" indent="0">
              <a:buNone/>
              <a:defRPr sz="16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43" name="Plassholder for tekst 1">
            <a:extLst>
              <a:ext uri="{FF2B5EF4-FFF2-40B4-BE49-F238E27FC236}">
                <a16:creationId xmlns:a16="http://schemas.microsoft.com/office/drawing/2014/main" id="{4DF11ACC-B403-2E86-A48D-305DC8BCB6BF}"/>
              </a:ext>
            </a:extLst>
          </p:cNvPr>
          <p:cNvSpPr>
            <a:spLocks noGrp="1"/>
          </p:cNvSpPr>
          <p:nvPr>
            <p:ph type="body" sz="quarter" idx="20"/>
          </p:nvPr>
        </p:nvSpPr>
        <p:spPr>
          <a:xfrm>
            <a:off x="1137920" y="3209000"/>
            <a:ext cx="4887391" cy="215444"/>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44" name="Plassholder for tekst 1">
            <a:extLst>
              <a:ext uri="{FF2B5EF4-FFF2-40B4-BE49-F238E27FC236}">
                <a16:creationId xmlns:a16="http://schemas.microsoft.com/office/drawing/2014/main" id="{86D94CEE-DB39-82E1-1783-30EE628D6D2D}"/>
              </a:ext>
            </a:extLst>
          </p:cNvPr>
          <p:cNvSpPr>
            <a:spLocks noGrp="1"/>
          </p:cNvSpPr>
          <p:nvPr>
            <p:ph type="body" sz="quarter" idx="21" hasCustomPrompt="1"/>
          </p:nvPr>
        </p:nvSpPr>
        <p:spPr>
          <a:xfrm>
            <a:off x="1137920" y="2873145"/>
            <a:ext cx="4887391" cy="246221"/>
          </a:xfrm>
          <a:prstGeom prst="rect">
            <a:avLst/>
          </a:prstGeom>
        </p:spPr>
        <p:txBody>
          <a:bodyPr wrap="square" lIns="0" tIns="0" rIns="0" bIns="0">
            <a:spAutoFit/>
          </a:bodyPr>
          <a:lstStyle>
            <a:lvl1pPr marL="0" indent="0">
              <a:buNone/>
              <a:defRPr sz="16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46" name="Plassholder for tekst 1">
            <a:extLst>
              <a:ext uri="{FF2B5EF4-FFF2-40B4-BE49-F238E27FC236}">
                <a16:creationId xmlns:a16="http://schemas.microsoft.com/office/drawing/2014/main" id="{DC18AC96-31CF-F6F3-7F30-A95BD0556535}"/>
              </a:ext>
            </a:extLst>
          </p:cNvPr>
          <p:cNvSpPr>
            <a:spLocks noGrp="1"/>
          </p:cNvSpPr>
          <p:nvPr>
            <p:ph type="body" sz="quarter" idx="23"/>
          </p:nvPr>
        </p:nvSpPr>
        <p:spPr>
          <a:xfrm>
            <a:off x="1137920" y="4441452"/>
            <a:ext cx="4887391" cy="215444"/>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47" name="Plassholder for tekst 1">
            <a:extLst>
              <a:ext uri="{FF2B5EF4-FFF2-40B4-BE49-F238E27FC236}">
                <a16:creationId xmlns:a16="http://schemas.microsoft.com/office/drawing/2014/main" id="{3F6B8078-58B3-5DB0-081D-EEE3160AA182}"/>
              </a:ext>
            </a:extLst>
          </p:cNvPr>
          <p:cNvSpPr>
            <a:spLocks noGrp="1"/>
          </p:cNvSpPr>
          <p:nvPr>
            <p:ph type="body" sz="quarter" idx="24" hasCustomPrompt="1"/>
          </p:nvPr>
        </p:nvSpPr>
        <p:spPr>
          <a:xfrm>
            <a:off x="1137920" y="4105597"/>
            <a:ext cx="4887391" cy="246221"/>
          </a:xfrm>
          <a:prstGeom prst="rect">
            <a:avLst/>
          </a:prstGeom>
        </p:spPr>
        <p:txBody>
          <a:bodyPr wrap="square" lIns="0" tIns="0" rIns="0" bIns="0">
            <a:spAutoFit/>
          </a:bodyPr>
          <a:lstStyle>
            <a:lvl1pPr marL="0" indent="0">
              <a:buNone/>
              <a:defRPr sz="16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49" name="Plassholder for tekst 1">
            <a:extLst>
              <a:ext uri="{FF2B5EF4-FFF2-40B4-BE49-F238E27FC236}">
                <a16:creationId xmlns:a16="http://schemas.microsoft.com/office/drawing/2014/main" id="{ABDA88F2-385D-3CC3-C519-4F0F6F4C2EA4}"/>
              </a:ext>
            </a:extLst>
          </p:cNvPr>
          <p:cNvSpPr>
            <a:spLocks noGrp="1"/>
          </p:cNvSpPr>
          <p:nvPr>
            <p:ph type="body" sz="quarter" idx="26"/>
          </p:nvPr>
        </p:nvSpPr>
        <p:spPr>
          <a:xfrm>
            <a:off x="1137920" y="5687156"/>
            <a:ext cx="4887391" cy="215444"/>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50" name="Plassholder for tekst 1">
            <a:extLst>
              <a:ext uri="{FF2B5EF4-FFF2-40B4-BE49-F238E27FC236}">
                <a16:creationId xmlns:a16="http://schemas.microsoft.com/office/drawing/2014/main" id="{B30AB3B1-6D90-1494-5F90-9B05E60EB941}"/>
              </a:ext>
            </a:extLst>
          </p:cNvPr>
          <p:cNvSpPr>
            <a:spLocks noGrp="1"/>
          </p:cNvSpPr>
          <p:nvPr>
            <p:ph type="body" sz="quarter" idx="27" hasCustomPrompt="1"/>
          </p:nvPr>
        </p:nvSpPr>
        <p:spPr>
          <a:xfrm>
            <a:off x="1137920" y="5351301"/>
            <a:ext cx="4887391" cy="246221"/>
          </a:xfrm>
          <a:prstGeom prst="rect">
            <a:avLst/>
          </a:prstGeom>
        </p:spPr>
        <p:txBody>
          <a:bodyPr wrap="square" lIns="0" tIns="0" rIns="0" bIns="0">
            <a:spAutoFit/>
          </a:bodyPr>
          <a:lstStyle>
            <a:lvl1pPr marL="0" indent="0">
              <a:buNone/>
              <a:defRPr sz="16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5" name="Plassholder for bilde 9">
            <a:extLst>
              <a:ext uri="{FF2B5EF4-FFF2-40B4-BE49-F238E27FC236}">
                <a16:creationId xmlns:a16="http://schemas.microsoft.com/office/drawing/2014/main" id="{DEBE354B-DCAD-BA0B-B2BA-EFC773AD3983}"/>
              </a:ext>
            </a:extLst>
          </p:cNvPr>
          <p:cNvSpPr>
            <a:spLocks noGrp="1"/>
          </p:cNvSpPr>
          <p:nvPr>
            <p:ph type="pic" sz="quarter" idx="34"/>
          </p:nvPr>
        </p:nvSpPr>
        <p:spPr>
          <a:xfrm>
            <a:off x="430512" y="1673583"/>
            <a:ext cx="554326" cy="558165"/>
          </a:xfrm>
          <a:prstGeom prst="rect">
            <a:avLst/>
          </a:prstGeom>
          <a:noFill/>
        </p:spPr>
        <p:txBody>
          <a:bodyPr/>
          <a:lstStyle>
            <a:lvl1pPr marL="0" indent="0">
              <a:buNone/>
              <a:defRPr sz="250"/>
            </a:lvl1pPr>
          </a:lstStyle>
          <a:p>
            <a:r>
              <a:rPr lang="en-US"/>
              <a:t>Click icon to add picture</a:t>
            </a:r>
            <a:endParaRPr lang="nb-NO"/>
          </a:p>
        </p:txBody>
      </p:sp>
      <p:sp>
        <p:nvSpPr>
          <p:cNvPr id="6" name="Plassholder for bilde 9">
            <a:extLst>
              <a:ext uri="{FF2B5EF4-FFF2-40B4-BE49-F238E27FC236}">
                <a16:creationId xmlns:a16="http://schemas.microsoft.com/office/drawing/2014/main" id="{BFD8FC64-142E-84E0-B734-6F1A7A48E1A3}"/>
              </a:ext>
            </a:extLst>
          </p:cNvPr>
          <p:cNvSpPr>
            <a:spLocks noGrp="1"/>
          </p:cNvSpPr>
          <p:nvPr>
            <p:ph type="pic" sz="quarter" idx="35"/>
          </p:nvPr>
        </p:nvSpPr>
        <p:spPr>
          <a:xfrm>
            <a:off x="430512" y="2868399"/>
            <a:ext cx="554326" cy="558165"/>
          </a:xfrm>
          <a:prstGeom prst="rect">
            <a:avLst/>
          </a:prstGeom>
          <a:noFill/>
        </p:spPr>
        <p:txBody>
          <a:bodyPr/>
          <a:lstStyle>
            <a:lvl1pPr marL="0" indent="0">
              <a:buNone/>
              <a:defRPr sz="250"/>
            </a:lvl1pPr>
          </a:lstStyle>
          <a:p>
            <a:r>
              <a:rPr lang="en-US"/>
              <a:t>Click icon to add picture</a:t>
            </a:r>
            <a:endParaRPr lang="nb-NO"/>
          </a:p>
        </p:txBody>
      </p:sp>
      <p:sp>
        <p:nvSpPr>
          <p:cNvPr id="7" name="Plassholder for bilde 9">
            <a:extLst>
              <a:ext uri="{FF2B5EF4-FFF2-40B4-BE49-F238E27FC236}">
                <a16:creationId xmlns:a16="http://schemas.microsoft.com/office/drawing/2014/main" id="{D27A17F1-365D-D155-E515-21A8FEFCEFD9}"/>
              </a:ext>
            </a:extLst>
          </p:cNvPr>
          <p:cNvSpPr>
            <a:spLocks noGrp="1"/>
          </p:cNvSpPr>
          <p:nvPr>
            <p:ph type="pic" sz="quarter" idx="36"/>
          </p:nvPr>
        </p:nvSpPr>
        <p:spPr>
          <a:xfrm>
            <a:off x="430512" y="4099791"/>
            <a:ext cx="554326" cy="558165"/>
          </a:xfrm>
          <a:prstGeom prst="rect">
            <a:avLst/>
          </a:prstGeom>
          <a:noFill/>
        </p:spPr>
        <p:txBody>
          <a:bodyPr/>
          <a:lstStyle>
            <a:lvl1pPr marL="0" indent="0">
              <a:buNone/>
              <a:defRPr sz="250"/>
            </a:lvl1pPr>
          </a:lstStyle>
          <a:p>
            <a:r>
              <a:rPr lang="en-US"/>
              <a:t>Click icon to add picture</a:t>
            </a:r>
            <a:endParaRPr lang="nb-NO"/>
          </a:p>
        </p:txBody>
      </p:sp>
      <p:sp>
        <p:nvSpPr>
          <p:cNvPr id="8" name="Plassholder for bilde 9">
            <a:extLst>
              <a:ext uri="{FF2B5EF4-FFF2-40B4-BE49-F238E27FC236}">
                <a16:creationId xmlns:a16="http://schemas.microsoft.com/office/drawing/2014/main" id="{DE81BBA4-E183-C0CF-392A-657CDC520CD6}"/>
              </a:ext>
            </a:extLst>
          </p:cNvPr>
          <p:cNvSpPr>
            <a:spLocks noGrp="1"/>
          </p:cNvSpPr>
          <p:nvPr>
            <p:ph type="pic" sz="quarter" idx="37"/>
          </p:nvPr>
        </p:nvSpPr>
        <p:spPr>
          <a:xfrm>
            <a:off x="430512" y="5355567"/>
            <a:ext cx="554326" cy="558165"/>
          </a:xfrm>
          <a:prstGeom prst="rect">
            <a:avLst/>
          </a:prstGeom>
          <a:noFill/>
        </p:spPr>
        <p:txBody>
          <a:bodyPr/>
          <a:lstStyle>
            <a:lvl1pPr marL="0" indent="0">
              <a:buNone/>
              <a:defRPr sz="250"/>
            </a:lvl1pPr>
          </a:lstStyle>
          <a:p>
            <a:r>
              <a:rPr lang="en-US"/>
              <a:t>Click icon to add picture</a:t>
            </a:r>
            <a:endParaRPr lang="nb-NO" dirty="0"/>
          </a:p>
        </p:txBody>
      </p:sp>
    </p:spTree>
    <p:extLst>
      <p:ext uri="{BB962C8B-B14F-4D97-AF65-F5344CB8AC3E}">
        <p14:creationId xmlns:p14="http://schemas.microsoft.com/office/powerpoint/2010/main" val="1652852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with image and text - Ligh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FA15631-6B1D-4826-95E6-A1055FF69F5F}"/>
              </a:ext>
            </a:extLst>
          </p:cNvPr>
          <p:cNvGraphicFramePr>
            <a:graphicFrameLocks noChangeAspect="1"/>
          </p:cNvGraphicFramePr>
          <p:nvPr userDrawn="1">
            <p:custDataLst>
              <p:tags r:id="rId1"/>
            </p:custDataLst>
            <p:extLst>
              <p:ext uri="{D42A27DB-BD31-4B8C-83A1-F6EECF244321}">
                <p14:modId xmlns:p14="http://schemas.microsoft.com/office/powerpoint/2010/main" val="2363698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31" imgH="631" progId="TCLayout.ActiveDocument.1">
                  <p:embed/>
                </p:oleObj>
              </mc:Choice>
              <mc:Fallback>
                <p:oleObj name="think-cell Slide" r:id="rId3" imgW="631" imgH="631" progId="TCLayout.ActiveDocument.1">
                  <p:embed/>
                  <p:pic>
                    <p:nvPicPr>
                      <p:cNvPr id="6" name="Object 5" hidden="1">
                        <a:extLst>
                          <a:ext uri="{FF2B5EF4-FFF2-40B4-BE49-F238E27FC236}">
                            <a16:creationId xmlns:a16="http://schemas.microsoft.com/office/drawing/2014/main" id="{CFA15631-6B1D-4826-95E6-A1055FF69F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lassholder for lysbildenummer 1">
            <a:extLst>
              <a:ext uri="{FF2B5EF4-FFF2-40B4-BE49-F238E27FC236}">
                <a16:creationId xmlns:a16="http://schemas.microsoft.com/office/drawing/2014/main" id="{888AB21A-9DDA-4C7A-A318-3DF181C595CB}"/>
              </a:ext>
            </a:extLst>
          </p:cNvPr>
          <p:cNvSpPr>
            <a:spLocks noGrp="1"/>
          </p:cNvSpPr>
          <p:nvPr>
            <p:ph type="sldNum" sz="quarter" idx="13"/>
          </p:nvPr>
        </p:nvSpPr>
        <p:spPr/>
        <p:txBody>
          <a:bodyPr/>
          <a:lstStyle>
            <a:lvl1pPr>
              <a:defRPr>
                <a:solidFill>
                  <a:schemeClr val="accent1"/>
                </a:solidFill>
              </a:defRPr>
            </a:lvl1pPr>
          </a:lstStyle>
          <a:p>
            <a:fld id="{AF82C51F-475B-4DE1-B4BE-74973CDCE049}" type="slidenum">
              <a:rPr lang="nb-NO" smtClean="0"/>
              <a:pPr/>
              <a:t>‹#›</a:t>
            </a:fld>
            <a:endParaRPr lang="nb-NO"/>
          </a:p>
        </p:txBody>
      </p:sp>
      <p:sp>
        <p:nvSpPr>
          <p:cNvPr id="9" name="Text Placeholder 11">
            <a:extLst>
              <a:ext uri="{FF2B5EF4-FFF2-40B4-BE49-F238E27FC236}">
                <a16:creationId xmlns:a16="http://schemas.microsoft.com/office/drawing/2014/main" id="{F4CA0B42-0038-4CD7-92D7-153F35F21D66}"/>
              </a:ext>
            </a:extLst>
          </p:cNvPr>
          <p:cNvSpPr>
            <a:spLocks noGrp="1"/>
          </p:cNvSpPr>
          <p:nvPr>
            <p:ph type="body" sz="quarter" idx="16" hasCustomPrompt="1"/>
          </p:nvPr>
        </p:nvSpPr>
        <p:spPr>
          <a:xfrm>
            <a:off x="457150" y="6574955"/>
            <a:ext cx="3606850" cy="115416"/>
          </a:xfrm>
        </p:spPr>
        <p:txBody>
          <a:bodyPr/>
          <a:lstStyle>
            <a:lvl1pPr marL="0" indent="0">
              <a:spcBef>
                <a:spcPts val="0"/>
              </a:spcBef>
              <a:buFont typeface="Arial" panose="020B0604020202020204" pitchFamily="34" charset="0"/>
              <a:buNone/>
              <a:defRPr sz="750">
                <a:solidFill>
                  <a:schemeClr val="accent1"/>
                </a:solidFill>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a:t>Insert source (optional)</a:t>
            </a:r>
          </a:p>
        </p:txBody>
      </p:sp>
      <p:sp>
        <p:nvSpPr>
          <p:cNvPr id="7" name="Tittel 1">
            <a:extLst>
              <a:ext uri="{FF2B5EF4-FFF2-40B4-BE49-F238E27FC236}">
                <a16:creationId xmlns:a16="http://schemas.microsoft.com/office/drawing/2014/main" id="{E81833D2-65DD-2ADC-2C52-DFD10C0F406F}"/>
              </a:ext>
            </a:extLst>
          </p:cNvPr>
          <p:cNvSpPr>
            <a:spLocks noGrp="1"/>
          </p:cNvSpPr>
          <p:nvPr>
            <p:ph type="title"/>
          </p:nvPr>
        </p:nvSpPr>
        <p:spPr>
          <a:xfrm>
            <a:off x="457150" y="445352"/>
            <a:ext cx="11264398" cy="553998"/>
          </a:xfrm>
        </p:spPr>
        <p:txBody>
          <a:bodyPr/>
          <a:lstStyle>
            <a:lvl1pPr>
              <a:defRPr sz="3600">
                <a:solidFill>
                  <a:schemeClr val="accent1"/>
                </a:solidFill>
              </a:defRPr>
            </a:lvl1pPr>
          </a:lstStyle>
          <a:p>
            <a:r>
              <a:rPr lang="en-US"/>
              <a:t>Click to edit Master title style</a:t>
            </a:r>
            <a:endParaRPr lang="nb-NO"/>
          </a:p>
        </p:txBody>
      </p:sp>
      <p:sp>
        <p:nvSpPr>
          <p:cNvPr id="3" name="Picture Placeholder 11">
            <a:extLst>
              <a:ext uri="{FF2B5EF4-FFF2-40B4-BE49-F238E27FC236}">
                <a16:creationId xmlns:a16="http://schemas.microsoft.com/office/drawing/2014/main" id="{2E9D2018-82D5-47B6-70A4-B29B357111B2}"/>
              </a:ext>
            </a:extLst>
          </p:cNvPr>
          <p:cNvSpPr>
            <a:spLocks noGrp="1"/>
          </p:cNvSpPr>
          <p:nvPr>
            <p:ph type="pic" sz="quarter" idx="17"/>
          </p:nvPr>
        </p:nvSpPr>
        <p:spPr>
          <a:xfrm>
            <a:off x="469901" y="1819280"/>
            <a:ext cx="3594099" cy="2520946"/>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dirty="0"/>
          </a:p>
        </p:txBody>
      </p:sp>
      <p:sp>
        <p:nvSpPr>
          <p:cNvPr id="4" name="Picture Placeholder 11">
            <a:extLst>
              <a:ext uri="{FF2B5EF4-FFF2-40B4-BE49-F238E27FC236}">
                <a16:creationId xmlns:a16="http://schemas.microsoft.com/office/drawing/2014/main" id="{E1DB323D-84D1-4201-DBA1-03BBD5F6D910}"/>
              </a:ext>
            </a:extLst>
          </p:cNvPr>
          <p:cNvSpPr>
            <a:spLocks noGrp="1"/>
          </p:cNvSpPr>
          <p:nvPr>
            <p:ph type="pic" sz="quarter" idx="18"/>
          </p:nvPr>
        </p:nvSpPr>
        <p:spPr>
          <a:xfrm>
            <a:off x="4292600" y="1819280"/>
            <a:ext cx="3640138" cy="2520946"/>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a:p>
        </p:txBody>
      </p:sp>
      <p:sp>
        <p:nvSpPr>
          <p:cNvPr id="5" name="Picture Placeholder 11">
            <a:extLst>
              <a:ext uri="{FF2B5EF4-FFF2-40B4-BE49-F238E27FC236}">
                <a16:creationId xmlns:a16="http://schemas.microsoft.com/office/drawing/2014/main" id="{C48FF869-7E66-1EFC-99EA-E04DC515D7BC}"/>
              </a:ext>
            </a:extLst>
          </p:cNvPr>
          <p:cNvSpPr>
            <a:spLocks noGrp="1"/>
          </p:cNvSpPr>
          <p:nvPr>
            <p:ph type="pic" sz="quarter" idx="19"/>
          </p:nvPr>
        </p:nvSpPr>
        <p:spPr>
          <a:xfrm>
            <a:off x="8161339" y="1796110"/>
            <a:ext cx="3573462" cy="2484731"/>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dirty="0"/>
          </a:p>
        </p:txBody>
      </p:sp>
      <p:sp>
        <p:nvSpPr>
          <p:cNvPr id="43" name="Plassholder for tekst 1">
            <a:extLst>
              <a:ext uri="{FF2B5EF4-FFF2-40B4-BE49-F238E27FC236}">
                <a16:creationId xmlns:a16="http://schemas.microsoft.com/office/drawing/2014/main" id="{1195DCC2-B8CC-6570-E30F-F18A9E7A45FE}"/>
              </a:ext>
            </a:extLst>
          </p:cNvPr>
          <p:cNvSpPr>
            <a:spLocks noGrp="1"/>
          </p:cNvSpPr>
          <p:nvPr>
            <p:ph type="body" sz="quarter" idx="12"/>
          </p:nvPr>
        </p:nvSpPr>
        <p:spPr>
          <a:xfrm>
            <a:off x="457150" y="5038721"/>
            <a:ext cx="3526920" cy="215444"/>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44" name="Plassholder for tekst 1">
            <a:extLst>
              <a:ext uri="{FF2B5EF4-FFF2-40B4-BE49-F238E27FC236}">
                <a16:creationId xmlns:a16="http://schemas.microsoft.com/office/drawing/2014/main" id="{C2B6C2D6-92E1-9702-3C7D-0A221D9F61A8}"/>
              </a:ext>
            </a:extLst>
          </p:cNvPr>
          <p:cNvSpPr>
            <a:spLocks noGrp="1"/>
          </p:cNvSpPr>
          <p:nvPr>
            <p:ph type="body" sz="quarter" idx="14" hasCustomPrompt="1"/>
          </p:nvPr>
        </p:nvSpPr>
        <p:spPr>
          <a:xfrm>
            <a:off x="457149" y="4702865"/>
            <a:ext cx="3526921" cy="276999"/>
          </a:xfrm>
          <a:prstGeom prst="rect">
            <a:avLst/>
          </a:prstGeom>
        </p:spPr>
        <p:txBody>
          <a:bodyPr wrap="square" lIns="0" tIns="0" rIns="0" bIns="0">
            <a:spAutoFit/>
          </a:bodyPr>
          <a:lstStyle>
            <a:lvl1pPr marL="0" indent="0">
              <a:buNone/>
              <a:defRPr sz="18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dirty="0" err="1"/>
              <a:t>Title</a:t>
            </a:r>
            <a:endParaRPr lang="nb-NO" dirty="0"/>
          </a:p>
        </p:txBody>
      </p:sp>
      <p:sp>
        <p:nvSpPr>
          <p:cNvPr id="45" name="Plassholder for tekst 1">
            <a:extLst>
              <a:ext uri="{FF2B5EF4-FFF2-40B4-BE49-F238E27FC236}">
                <a16:creationId xmlns:a16="http://schemas.microsoft.com/office/drawing/2014/main" id="{B8406AE4-2344-33E1-33EB-4B9D29CDA2F7}"/>
              </a:ext>
            </a:extLst>
          </p:cNvPr>
          <p:cNvSpPr>
            <a:spLocks noGrp="1"/>
          </p:cNvSpPr>
          <p:nvPr>
            <p:ph type="body" sz="quarter" idx="20"/>
          </p:nvPr>
        </p:nvSpPr>
        <p:spPr>
          <a:xfrm>
            <a:off x="4292600" y="5038721"/>
            <a:ext cx="3560209" cy="215444"/>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46" name="Plassholder for tekst 1">
            <a:extLst>
              <a:ext uri="{FF2B5EF4-FFF2-40B4-BE49-F238E27FC236}">
                <a16:creationId xmlns:a16="http://schemas.microsoft.com/office/drawing/2014/main" id="{25DDB585-328E-0A30-BB34-1B1541B9E5C7}"/>
              </a:ext>
            </a:extLst>
          </p:cNvPr>
          <p:cNvSpPr>
            <a:spLocks noGrp="1"/>
          </p:cNvSpPr>
          <p:nvPr>
            <p:ph type="body" sz="quarter" idx="21" hasCustomPrompt="1"/>
          </p:nvPr>
        </p:nvSpPr>
        <p:spPr>
          <a:xfrm>
            <a:off x="4292600" y="4702865"/>
            <a:ext cx="3560209" cy="276999"/>
          </a:xfrm>
          <a:prstGeom prst="rect">
            <a:avLst/>
          </a:prstGeom>
        </p:spPr>
        <p:txBody>
          <a:bodyPr wrap="square" lIns="0" tIns="0" rIns="0" bIns="0">
            <a:spAutoFit/>
          </a:bodyPr>
          <a:lstStyle>
            <a:lvl1pPr marL="0" indent="0">
              <a:buNone/>
              <a:defRPr sz="18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dirty="0" err="1"/>
              <a:t>Title</a:t>
            </a:r>
            <a:endParaRPr lang="nb-NO" dirty="0"/>
          </a:p>
        </p:txBody>
      </p:sp>
      <p:sp>
        <p:nvSpPr>
          <p:cNvPr id="47" name="Plassholder for tekst 1">
            <a:extLst>
              <a:ext uri="{FF2B5EF4-FFF2-40B4-BE49-F238E27FC236}">
                <a16:creationId xmlns:a16="http://schemas.microsoft.com/office/drawing/2014/main" id="{DD4B7103-F9E5-542A-B56E-CB524E83C818}"/>
              </a:ext>
            </a:extLst>
          </p:cNvPr>
          <p:cNvSpPr>
            <a:spLocks noGrp="1"/>
          </p:cNvSpPr>
          <p:nvPr>
            <p:ph type="body" sz="quarter" idx="22"/>
          </p:nvPr>
        </p:nvSpPr>
        <p:spPr>
          <a:xfrm>
            <a:off x="8161338" y="5038721"/>
            <a:ext cx="3560209" cy="215444"/>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48" name="Plassholder for tekst 1">
            <a:extLst>
              <a:ext uri="{FF2B5EF4-FFF2-40B4-BE49-F238E27FC236}">
                <a16:creationId xmlns:a16="http://schemas.microsoft.com/office/drawing/2014/main" id="{FD8968D6-0440-3003-5C3C-168E8D7BF87F}"/>
              </a:ext>
            </a:extLst>
          </p:cNvPr>
          <p:cNvSpPr>
            <a:spLocks noGrp="1"/>
          </p:cNvSpPr>
          <p:nvPr>
            <p:ph type="body" sz="quarter" idx="23" hasCustomPrompt="1"/>
          </p:nvPr>
        </p:nvSpPr>
        <p:spPr>
          <a:xfrm>
            <a:off x="8161338" y="4702865"/>
            <a:ext cx="3560209" cy="276999"/>
          </a:xfrm>
          <a:prstGeom prst="rect">
            <a:avLst/>
          </a:prstGeom>
        </p:spPr>
        <p:txBody>
          <a:bodyPr wrap="square" lIns="0" tIns="0" rIns="0" bIns="0">
            <a:spAutoFit/>
          </a:bodyPr>
          <a:lstStyle>
            <a:lvl1pPr marL="0" indent="0">
              <a:buNone/>
              <a:defRPr sz="18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dirty="0" err="1"/>
              <a:t>Title</a:t>
            </a:r>
            <a:endParaRPr lang="nb-NO" dirty="0"/>
          </a:p>
        </p:txBody>
      </p:sp>
    </p:spTree>
    <p:extLst>
      <p:ext uri="{BB962C8B-B14F-4D97-AF65-F5344CB8AC3E}">
        <p14:creationId xmlns:p14="http://schemas.microsoft.com/office/powerpoint/2010/main" val="256797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Dark ">
    <p:bg>
      <p:bgPr>
        <a:solidFill>
          <a:schemeClr val="accent1"/>
        </a:solidFill>
        <a:effectLst/>
      </p:bgPr>
    </p:bg>
    <p:spTree>
      <p:nvGrpSpPr>
        <p:cNvPr id="1" name=""/>
        <p:cNvGrpSpPr/>
        <p:nvPr/>
      </p:nvGrpSpPr>
      <p:grpSpPr>
        <a:xfrm>
          <a:off x="0" y="0"/>
          <a:ext cx="0" cy="0"/>
          <a:chOff x="0" y="0"/>
          <a:chExt cx="0" cy="0"/>
        </a:xfrm>
      </p:grpSpPr>
      <p:sp>
        <p:nvSpPr>
          <p:cNvPr id="3" name="Tittel 5">
            <a:extLst>
              <a:ext uri="{FF2B5EF4-FFF2-40B4-BE49-F238E27FC236}">
                <a16:creationId xmlns:a16="http://schemas.microsoft.com/office/drawing/2014/main" id="{640ECA6D-7B1B-AA11-E24F-67F9F8BCCE47}"/>
              </a:ext>
            </a:extLst>
          </p:cNvPr>
          <p:cNvSpPr>
            <a:spLocks noGrp="1"/>
          </p:cNvSpPr>
          <p:nvPr>
            <p:ph type="title"/>
          </p:nvPr>
        </p:nvSpPr>
        <p:spPr>
          <a:xfrm>
            <a:off x="457150" y="1681581"/>
            <a:ext cx="4795888" cy="3046988"/>
          </a:xfrm>
        </p:spPr>
        <p:txBody>
          <a:bodyPr anchor="b"/>
          <a:lstStyle>
            <a:lvl1pPr>
              <a:defRPr sz="66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nb-NO" dirty="0"/>
          </a:p>
        </p:txBody>
      </p:sp>
      <p:sp>
        <p:nvSpPr>
          <p:cNvPr id="4" name="Plassholder for tekst 11">
            <a:extLst>
              <a:ext uri="{FF2B5EF4-FFF2-40B4-BE49-F238E27FC236}">
                <a16:creationId xmlns:a16="http://schemas.microsoft.com/office/drawing/2014/main" id="{182FD834-B55F-9B9B-2065-D3736CB4DC3D}"/>
              </a:ext>
            </a:extLst>
          </p:cNvPr>
          <p:cNvSpPr>
            <a:spLocks noGrp="1"/>
          </p:cNvSpPr>
          <p:nvPr>
            <p:ph type="body" sz="quarter" idx="12" hasCustomPrompt="1"/>
          </p:nvPr>
        </p:nvSpPr>
        <p:spPr>
          <a:xfrm>
            <a:off x="450800" y="4961072"/>
            <a:ext cx="4802238" cy="246221"/>
          </a:xfrm>
        </p:spPr>
        <p:txBody>
          <a:bodyPr wrap="square">
            <a:spAutoFit/>
          </a:bodyPr>
          <a:lstStyle>
            <a:lvl1pPr marL="0" indent="0">
              <a:buNone/>
              <a:defRPr sz="160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err="1"/>
              <a:t>Description</a:t>
            </a:r>
            <a:endParaRPr lang="nb-NO" dirty="0"/>
          </a:p>
        </p:txBody>
      </p:sp>
      <p:pic>
        <p:nvPicPr>
          <p:cNvPr id="10" name="Graphic 9">
            <a:extLst>
              <a:ext uri="{FF2B5EF4-FFF2-40B4-BE49-F238E27FC236}">
                <a16:creationId xmlns:a16="http://schemas.microsoft.com/office/drawing/2014/main" id="{3547CEBF-969D-A577-5E66-98142173FF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863" y="177769"/>
            <a:ext cx="1935468" cy="983673"/>
          </a:xfrm>
          <a:prstGeom prst="rect">
            <a:avLst/>
          </a:prstGeom>
        </p:spPr>
      </p:pic>
      <p:pic>
        <p:nvPicPr>
          <p:cNvPr id="2" name="Graphic 1">
            <a:extLst>
              <a:ext uri="{FF2B5EF4-FFF2-40B4-BE49-F238E27FC236}">
                <a16:creationId xmlns:a16="http://schemas.microsoft.com/office/drawing/2014/main" id="{9BF6AB58-1EEC-4107-D973-40880B67745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1903" y="137129"/>
            <a:ext cx="1841666" cy="936000"/>
          </a:xfrm>
          <a:prstGeom prst="rect">
            <a:avLst/>
          </a:prstGeom>
        </p:spPr>
      </p:pic>
      <p:sp>
        <p:nvSpPr>
          <p:cNvPr id="5" name="Picture Placeholder 11">
            <a:extLst>
              <a:ext uri="{FF2B5EF4-FFF2-40B4-BE49-F238E27FC236}">
                <a16:creationId xmlns:a16="http://schemas.microsoft.com/office/drawing/2014/main" id="{891327B1-BF14-4A60-0785-634D01EB1B32}"/>
              </a:ext>
            </a:extLst>
          </p:cNvPr>
          <p:cNvSpPr>
            <a:spLocks noGrp="1"/>
          </p:cNvSpPr>
          <p:nvPr>
            <p:ph type="pic" sz="quarter" idx="17"/>
          </p:nvPr>
        </p:nvSpPr>
        <p:spPr>
          <a:xfrm>
            <a:off x="6065520" y="460375"/>
            <a:ext cx="5669330" cy="5716905"/>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a:p>
        </p:txBody>
      </p:sp>
    </p:spTree>
    <p:extLst>
      <p:ext uri="{BB962C8B-B14F-4D97-AF65-F5344CB8AC3E}">
        <p14:creationId xmlns:p14="http://schemas.microsoft.com/office/powerpoint/2010/main" val="895458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lumns with image and text - Ligh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FA15631-6B1D-4826-95E6-A1055FF69F5F}"/>
              </a:ext>
            </a:extLst>
          </p:cNvPr>
          <p:cNvGraphicFramePr>
            <a:graphicFrameLocks noChangeAspect="1"/>
          </p:cNvGraphicFramePr>
          <p:nvPr userDrawn="1">
            <p:custDataLst>
              <p:tags r:id="rId1"/>
            </p:custDataLst>
            <p:extLst>
              <p:ext uri="{D42A27DB-BD31-4B8C-83A1-F6EECF244321}">
                <p14:modId xmlns:p14="http://schemas.microsoft.com/office/powerpoint/2010/main" val="2363698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31" imgH="631" progId="TCLayout.ActiveDocument.1">
                  <p:embed/>
                </p:oleObj>
              </mc:Choice>
              <mc:Fallback>
                <p:oleObj name="think-cell Slide" r:id="rId3" imgW="631" imgH="631" progId="TCLayout.ActiveDocument.1">
                  <p:embed/>
                  <p:pic>
                    <p:nvPicPr>
                      <p:cNvPr id="6" name="Object 5" hidden="1">
                        <a:extLst>
                          <a:ext uri="{FF2B5EF4-FFF2-40B4-BE49-F238E27FC236}">
                            <a16:creationId xmlns:a16="http://schemas.microsoft.com/office/drawing/2014/main" id="{CFA15631-6B1D-4826-95E6-A1055FF69F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lassholder for lysbildenummer 1">
            <a:extLst>
              <a:ext uri="{FF2B5EF4-FFF2-40B4-BE49-F238E27FC236}">
                <a16:creationId xmlns:a16="http://schemas.microsoft.com/office/drawing/2014/main" id="{888AB21A-9DDA-4C7A-A318-3DF181C595CB}"/>
              </a:ext>
            </a:extLst>
          </p:cNvPr>
          <p:cNvSpPr>
            <a:spLocks noGrp="1"/>
          </p:cNvSpPr>
          <p:nvPr>
            <p:ph type="sldNum" sz="quarter" idx="13"/>
          </p:nvPr>
        </p:nvSpPr>
        <p:spPr/>
        <p:txBody>
          <a:bodyPr/>
          <a:lstStyle>
            <a:lvl1pPr>
              <a:defRPr>
                <a:solidFill>
                  <a:schemeClr val="accent1"/>
                </a:solidFill>
              </a:defRPr>
            </a:lvl1pPr>
          </a:lstStyle>
          <a:p>
            <a:fld id="{AF82C51F-475B-4DE1-B4BE-74973CDCE049}" type="slidenum">
              <a:rPr lang="nb-NO" smtClean="0"/>
              <a:pPr/>
              <a:t>‹#›</a:t>
            </a:fld>
            <a:endParaRPr lang="nb-NO"/>
          </a:p>
        </p:txBody>
      </p:sp>
      <p:sp>
        <p:nvSpPr>
          <p:cNvPr id="9" name="Text Placeholder 11">
            <a:extLst>
              <a:ext uri="{FF2B5EF4-FFF2-40B4-BE49-F238E27FC236}">
                <a16:creationId xmlns:a16="http://schemas.microsoft.com/office/drawing/2014/main" id="{F4CA0B42-0038-4CD7-92D7-153F35F21D66}"/>
              </a:ext>
            </a:extLst>
          </p:cNvPr>
          <p:cNvSpPr>
            <a:spLocks noGrp="1"/>
          </p:cNvSpPr>
          <p:nvPr>
            <p:ph type="body" sz="quarter" idx="16" hasCustomPrompt="1"/>
          </p:nvPr>
        </p:nvSpPr>
        <p:spPr>
          <a:xfrm>
            <a:off x="457150" y="6435359"/>
            <a:ext cx="3606850" cy="115416"/>
          </a:xfrm>
        </p:spPr>
        <p:txBody>
          <a:bodyPr/>
          <a:lstStyle>
            <a:lvl1pPr marL="0" indent="0">
              <a:spcBef>
                <a:spcPts val="0"/>
              </a:spcBef>
              <a:buFont typeface="Arial" panose="020B0604020202020204" pitchFamily="34" charset="0"/>
              <a:buNone/>
              <a:defRPr sz="750">
                <a:solidFill>
                  <a:schemeClr val="accent1"/>
                </a:solidFill>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a:t>Insert source (optional)</a:t>
            </a:r>
          </a:p>
        </p:txBody>
      </p:sp>
      <p:sp>
        <p:nvSpPr>
          <p:cNvPr id="7" name="Tittel 1">
            <a:extLst>
              <a:ext uri="{FF2B5EF4-FFF2-40B4-BE49-F238E27FC236}">
                <a16:creationId xmlns:a16="http://schemas.microsoft.com/office/drawing/2014/main" id="{E81833D2-65DD-2ADC-2C52-DFD10C0F406F}"/>
              </a:ext>
            </a:extLst>
          </p:cNvPr>
          <p:cNvSpPr>
            <a:spLocks noGrp="1"/>
          </p:cNvSpPr>
          <p:nvPr>
            <p:ph type="title"/>
          </p:nvPr>
        </p:nvSpPr>
        <p:spPr>
          <a:xfrm>
            <a:off x="457150" y="445352"/>
            <a:ext cx="11264398" cy="553998"/>
          </a:xfrm>
        </p:spPr>
        <p:txBody>
          <a:bodyPr/>
          <a:lstStyle>
            <a:lvl1pPr>
              <a:defRPr sz="3600">
                <a:solidFill>
                  <a:schemeClr val="accent1"/>
                </a:solidFill>
              </a:defRPr>
            </a:lvl1pPr>
          </a:lstStyle>
          <a:p>
            <a:r>
              <a:rPr lang="en-US"/>
              <a:t>Click to edit Master title style</a:t>
            </a:r>
            <a:endParaRPr lang="nb-NO"/>
          </a:p>
        </p:txBody>
      </p:sp>
      <p:sp>
        <p:nvSpPr>
          <p:cNvPr id="3" name="Picture Placeholder 11">
            <a:extLst>
              <a:ext uri="{FF2B5EF4-FFF2-40B4-BE49-F238E27FC236}">
                <a16:creationId xmlns:a16="http://schemas.microsoft.com/office/drawing/2014/main" id="{2E9D2018-82D5-47B6-70A4-B29B357111B2}"/>
              </a:ext>
            </a:extLst>
          </p:cNvPr>
          <p:cNvSpPr>
            <a:spLocks noGrp="1"/>
          </p:cNvSpPr>
          <p:nvPr>
            <p:ph type="pic" sz="quarter" idx="17"/>
          </p:nvPr>
        </p:nvSpPr>
        <p:spPr>
          <a:xfrm>
            <a:off x="469901" y="2292508"/>
            <a:ext cx="2652431" cy="2080771"/>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a:p>
        </p:txBody>
      </p:sp>
      <p:sp>
        <p:nvSpPr>
          <p:cNvPr id="43" name="Plassholder for tekst 1">
            <a:extLst>
              <a:ext uri="{FF2B5EF4-FFF2-40B4-BE49-F238E27FC236}">
                <a16:creationId xmlns:a16="http://schemas.microsoft.com/office/drawing/2014/main" id="{1195DCC2-B8CC-6570-E30F-F18A9E7A45FE}"/>
              </a:ext>
            </a:extLst>
          </p:cNvPr>
          <p:cNvSpPr>
            <a:spLocks noGrp="1"/>
          </p:cNvSpPr>
          <p:nvPr>
            <p:ph type="body" sz="quarter" idx="12"/>
          </p:nvPr>
        </p:nvSpPr>
        <p:spPr>
          <a:xfrm>
            <a:off x="457150" y="4915026"/>
            <a:ext cx="2665182" cy="215444"/>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44" name="Plassholder for tekst 1">
            <a:extLst>
              <a:ext uri="{FF2B5EF4-FFF2-40B4-BE49-F238E27FC236}">
                <a16:creationId xmlns:a16="http://schemas.microsoft.com/office/drawing/2014/main" id="{C2B6C2D6-92E1-9702-3C7D-0A221D9F61A8}"/>
              </a:ext>
            </a:extLst>
          </p:cNvPr>
          <p:cNvSpPr>
            <a:spLocks noGrp="1"/>
          </p:cNvSpPr>
          <p:nvPr>
            <p:ph type="body" sz="quarter" idx="14" hasCustomPrompt="1"/>
          </p:nvPr>
        </p:nvSpPr>
        <p:spPr>
          <a:xfrm>
            <a:off x="457150" y="4565492"/>
            <a:ext cx="2665182" cy="246221"/>
          </a:xfrm>
          <a:prstGeom prst="rect">
            <a:avLst/>
          </a:prstGeom>
        </p:spPr>
        <p:txBody>
          <a:bodyPr wrap="square" lIns="0" tIns="0" rIns="0" bIns="0">
            <a:spAutoFit/>
          </a:bodyPr>
          <a:lstStyle>
            <a:lvl1pPr marL="0" indent="0">
              <a:buNone/>
              <a:defRPr sz="16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19" name="Picture Placeholder 11">
            <a:extLst>
              <a:ext uri="{FF2B5EF4-FFF2-40B4-BE49-F238E27FC236}">
                <a16:creationId xmlns:a16="http://schemas.microsoft.com/office/drawing/2014/main" id="{8392E9D1-95D5-AF0F-154C-BBB730CDC153}"/>
              </a:ext>
            </a:extLst>
          </p:cNvPr>
          <p:cNvSpPr>
            <a:spLocks noGrp="1"/>
          </p:cNvSpPr>
          <p:nvPr>
            <p:ph type="pic" sz="quarter" idx="18"/>
          </p:nvPr>
        </p:nvSpPr>
        <p:spPr>
          <a:xfrm>
            <a:off x="3345195" y="2292508"/>
            <a:ext cx="2652431" cy="2080771"/>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a:p>
        </p:txBody>
      </p:sp>
      <p:sp>
        <p:nvSpPr>
          <p:cNvPr id="20" name="Plassholder for tekst 1">
            <a:extLst>
              <a:ext uri="{FF2B5EF4-FFF2-40B4-BE49-F238E27FC236}">
                <a16:creationId xmlns:a16="http://schemas.microsoft.com/office/drawing/2014/main" id="{7FD99624-7BD3-E9AC-7830-4E9304943D5F}"/>
              </a:ext>
            </a:extLst>
          </p:cNvPr>
          <p:cNvSpPr>
            <a:spLocks noGrp="1"/>
          </p:cNvSpPr>
          <p:nvPr>
            <p:ph type="body" sz="quarter" idx="19"/>
          </p:nvPr>
        </p:nvSpPr>
        <p:spPr>
          <a:xfrm>
            <a:off x="3375448" y="4915026"/>
            <a:ext cx="2609427" cy="215444"/>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21" name="Plassholder for tekst 1">
            <a:extLst>
              <a:ext uri="{FF2B5EF4-FFF2-40B4-BE49-F238E27FC236}">
                <a16:creationId xmlns:a16="http://schemas.microsoft.com/office/drawing/2014/main" id="{1BC218C1-B191-03D6-E3BD-FEBFBA4A0489}"/>
              </a:ext>
            </a:extLst>
          </p:cNvPr>
          <p:cNvSpPr>
            <a:spLocks noGrp="1"/>
          </p:cNvSpPr>
          <p:nvPr>
            <p:ph type="body" sz="quarter" idx="20" hasCustomPrompt="1"/>
          </p:nvPr>
        </p:nvSpPr>
        <p:spPr>
          <a:xfrm>
            <a:off x="3375448" y="4565492"/>
            <a:ext cx="2609427" cy="246221"/>
          </a:xfrm>
          <a:prstGeom prst="rect">
            <a:avLst/>
          </a:prstGeom>
        </p:spPr>
        <p:txBody>
          <a:bodyPr wrap="square" lIns="0" tIns="0" rIns="0" bIns="0">
            <a:spAutoFit/>
          </a:bodyPr>
          <a:lstStyle>
            <a:lvl1pPr marL="0" indent="0">
              <a:buNone/>
              <a:defRPr sz="16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22" name="Picture Placeholder 11">
            <a:extLst>
              <a:ext uri="{FF2B5EF4-FFF2-40B4-BE49-F238E27FC236}">
                <a16:creationId xmlns:a16="http://schemas.microsoft.com/office/drawing/2014/main" id="{082D3721-33E8-F335-E2FC-483C54EEE352}"/>
              </a:ext>
            </a:extLst>
          </p:cNvPr>
          <p:cNvSpPr>
            <a:spLocks noGrp="1"/>
          </p:cNvSpPr>
          <p:nvPr>
            <p:ph type="pic" sz="quarter" idx="21"/>
          </p:nvPr>
        </p:nvSpPr>
        <p:spPr>
          <a:xfrm>
            <a:off x="6248131" y="2292508"/>
            <a:ext cx="2652431" cy="2080771"/>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a:p>
        </p:txBody>
      </p:sp>
      <p:sp>
        <p:nvSpPr>
          <p:cNvPr id="23" name="Plassholder for tekst 1">
            <a:extLst>
              <a:ext uri="{FF2B5EF4-FFF2-40B4-BE49-F238E27FC236}">
                <a16:creationId xmlns:a16="http://schemas.microsoft.com/office/drawing/2014/main" id="{3C6F1BC9-AE92-C95C-BAF0-259D70FAAA40}"/>
              </a:ext>
            </a:extLst>
          </p:cNvPr>
          <p:cNvSpPr>
            <a:spLocks noGrp="1"/>
          </p:cNvSpPr>
          <p:nvPr>
            <p:ph type="body" sz="quarter" idx="22"/>
          </p:nvPr>
        </p:nvSpPr>
        <p:spPr>
          <a:xfrm>
            <a:off x="6235380" y="4915026"/>
            <a:ext cx="2622870" cy="215444"/>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24" name="Plassholder for tekst 1">
            <a:extLst>
              <a:ext uri="{FF2B5EF4-FFF2-40B4-BE49-F238E27FC236}">
                <a16:creationId xmlns:a16="http://schemas.microsoft.com/office/drawing/2014/main" id="{E4DA3B65-1284-33CC-B9FE-708A7D60BCAE}"/>
              </a:ext>
            </a:extLst>
          </p:cNvPr>
          <p:cNvSpPr>
            <a:spLocks noGrp="1"/>
          </p:cNvSpPr>
          <p:nvPr>
            <p:ph type="body" sz="quarter" idx="23" hasCustomPrompt="1"/>
          </p:nvPr>
        </p:nvSpPr>
        <p:spPr>
          <a:xfrm>
            <a:off x="6235380" y="4565492"/>
            <a:ext cx="2622870" cy="246221"/>
          </a:xfrm>
          <a:prstGeom prst="rect">
            <a:avLst/>
          </a:prstGeom>
        </p:spPr>
        <p:txBody>
          <a:bodyPr wrap="square" lIns="0" tIns="0" rIns="0" bIns="0">
            <a:spAutoFit/>
          </a:bodyPr>
          <a:lstStyle>
            <a:lvl1pPr marL="0" indent="0">
              <a:buNone/>
              <a:defRPr sz="16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25" name="Picture Placeholder 11">
            <a:extLst>
              <a:ext uri="{FF2B5EF4-FFF2-40B4-BE49-F238E27FC236}">
                <a16:creationId xmlns:a16="http://schemas.microsoft.com/office/drawing/2014/main" id="{F338E6F0-4E52-9E9E-24B2-139BA82FF478}"/>
              </a:ext>
            </a:extLst>
          </p:cNvPr>
          <p:cNvSpPr>
            <a:spLocks noGrp="1"/>
          </p:cNvSpPr>
          <p:nvPr>
            <p:ph type="pic" sz="quarter" idx="24"/>
          </p:nvPr>
        </p:nvSpPr>
        <p:spPr>
          <a:xfrm>
            <a:off x="9108063" y="2292508"/>
            <a:ext cx="2652431" cy="2080771"/>
          </a:xfrm>
          <a:prstGeom prst="roundRect">
            <a:avLst>
              <a:gd name="adj" fmla="val 3302"/>
            </a:avLst>
          </a:prstGeom>
          <a:solidFill>
            <a:schemeClr val="bg1">
              <a:lumMod val="95000"/>
            </a:schemeClr>
          </a:solidFill>
          <a:effectLst>
            <a:softEdge rad="0"/>
          </a:effectLst>
        </p:spPr>
        <p:txBody>
          <a:bodyPr/>
          <a:lstStyle/>
          <a:p>
            <a:r>
              <a:rPr lang="en-US"/>
              <a:t>Click icon to add picture</a:t>
            </a:r>
            <a:endParaRPr lang="en-NO"/>
          </a:p>
        </p:txBody>
      </p:sp>
      <p:sp>
        <p:nvSpPr>
          <p:cNvPr id="26" name="Plassholder for tekst 1">
            <a:extLst>
              <a:ext uri="{FF2B5EF4-FFF2-40B4-BE49-F238E27FC236}">
                <a16:creationId xmlns:a16="http://schemas.microsoft.com/office/drawing/2014/main" id="{5F60614E-3F4E-4842-0109-B290617E08DF}"/>
              </a:ext>
            </a:extLst>
          </p:cNvPr>
          <p:cNvSpPr>
            <a:spLocks noGrp="1"/>
          </p:cNvSpPr>
          <p:nvPr>
            <p:ph type="body" sz="quarter" idx="25"/>
          </p:nvPr>
        </p:nvSpPr>
        <p:spPr>
          <a:xfrm>
            <a:off x="9095312" y="4915026"/>
            <a:ext cx="2665182" cy="215444"/>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27" name="Plassholder for tekst 1">
            <a:extLst>
              <a:ext uri="{FF2B5EF4-FFF2-40B4-BE49-F238E27FC236}">
                <a16:creationId xmlns:a16="http://schemas.microsoft.com/office/drawing/2014/main" id="{D9ED290E-6BB0-7BE2-C622-D8F0C95D0FA4}"/>
              </a:ext>
            </a:extLst>
          </p:cNvPr>
          <p:cNvSpPr>
            <a:spLocks noGrp="1"/>
          </p:cNvSpPr>
          <p:nvPr>
            <p:ph type="body" sz="quarter" idx="26" hasCustomPrompt="1"/>
          </p:nvPr>
        </p:nvSpPr>
        <p:spPr>
          <a:xfrm>
            <a:off x="9095312" y="4565492"/>
            <a:ext cx="2665182" cy="246221"/>
          </a:xfrm>
          <a:prstGeom prst="rect">
            <a:avLst/>
          </a:prstGeom>
        </p:spPr>
        <p:txBody>
          <a:bodyPr wrap="square" lIns="0" tIns="0" rIns="0" bIns="0">
            <a:spAutoFit/>
          </a:bodyPr>
          <a:lstStyle>
            <a:lvl1pPr marL="0" indent="0">
              <a:buNone/>
              <a:defRPr sz="16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Tree>
    <p:extLst>
      <p:ext uri="{BB962C8B-B14F-4D97-AF65-F5344CB8AC3E}">
        <p14:creationId xmlns:p14="http://schemas.microsoft.com/office/powerpoint/2010/main" val="112263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s with icons and text - Light">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79F0C73-0561-4129-A04B-2E0A6857AC02}"/>
              </a:ext>
            </a:extLst>
          </p:cNvPr>
          <p:cNvGraphicFramePr>
            <a:graphicFrameLocks noChangeAspect="1"/>
          </p:cNvGraphicFramePr>
          <p:nvPr userDrawn="1">
            <p:custDataLst>
              <p:tags r:id="rId1"/>
            </p:custDataLst>
            <p:extLst>
              <p:ext uri="{D42A27DB-BD31-4B8C-83A1-F6EECF244321}">
                <p14:modId xmlns:p14="http://schemas.microsoft.com/office/powerpoint/2010/main" val="42801784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31" imgH="631" progId="TCLayout.ActiveDocument.1">
                  <p:embed/>
                </p:oleObj>
              </mc:Choice>
              <mc:Fallback>
                <p:oleObj name="think-cell Slide" r:id="rId4" imgW="631" imgH="631" progId="TCLayout.ActiveDocument.1">
                  <p:embed/>
                  <p:pic>
                    <p:nvPicPr>
                      <p:cNvPr id="5" name="Object 4" hidden="1">
                        <a:extLst>
                          <a:ext uri="{FF2B5EF4-FFF2-40B4-BE49-F238E27FC236}">
                            <a16:creationId xmlns:a16="http://schemas.microsoft.com/office/drawing/2014/main" id="{779F0C73-0561-4129-A04B-2E0A6857AC0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1709954-4CEF-43B0-B1BE-3EA8418149BF}"/>
              </a:ext>
            </a:extLst>
          </p:cNvPr>
          <p:cNvSpPr/>
          <p:nvPr userDrawn="1">
            <p:custDataLst>
              <p:tags r:id="rId2"/>
            </p:custDataLst>
          </p:nvPr>
        </p:nvSpPr>
        <p:spPr>
          <a:xfrm>
            <a:off x="0" y="0"/>
            <a:ext cx="158750" cy="158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b-NO" sz="3600" b="0" i="0" baseline="0">
              <a:latin typeface="Whyte Medium" panose="020B0604020202020204" charset="0"/>
              <a:ea typeface="+mj-ea"/>
              <a:cs typeface="+mj-cs"/>
              <a:sym typeface="Whyte Medium" panose="020B0604020202020204" charset="0"/>
            </a:endParaRPr>
          </a:p>
        </p:txBody>
      </p:sp>
      <p:sp>
        <p:nvSpPr>
          <p:cNvPr id="6" name="Plassholder for tekst 1">
            <a:extLst>
              <a:ext uri="{FF2B5EF4-FFF2-40B4-BE49-F238E27FC236}">
                <a16:creationId xmlns:a16="http://schemas.microsoft.com/office/drawing/2014/main" id="{223B0A73-7E99-4625-99E9-1F77FB89FB3F}"/>
              </a:ext>
            </a:extLst>
          </p:cNvPr>
          <p:cNvSpPr>
            <a:spLocks noGrp="1"/>
          </p:cNvSpPr>
          <p:nvPr>
            <p:ph type="body" sz="quarter" idx="12"/>
          </p:nvPr>
        </p:nvSpPr>
        <p:spPr>
          <a:xfrm>
            <a:off x="467030" y="4034196"/>
            <a:ext cx="2641294" cy="215444"/>
          </a:xfrm>
          <a:prstGeom prst="rect">
            <a:avLst/>
          </a:prstGeom>
        </p:spPr>
        <p:txBody>
          <a:bodyPr wrap="square" lIns="0" tIns="0" rIns="0" bIns="0">
            <a:spAutoFit/>
          </a:bodyPr>
          <a:lstStyle>
            <a:lvl1pPr marL="0" indent="0" algn="ctr">
              <a:buNone/>
              <a:defRPr sz="1400">
                <a:solidFill>
                  <a:schemeClr val="tx2"/>
                </a:solidFill>
              </a:defRPr>
            </a:lvl1pPr>
            <a:lvl2pPr marL="224676" indent="0">
              <a:buNone/>
              <a:defRPr/>
            </a:lvl2pPr>
          </a:lstStyle>
          <a:p>
            <a:pPr lvl="0"/>
            <a:r>
              <a:rPr lang="en-US"/>
              <a:t>Click to edit Master text styles</a:t>
            </a:r>
          </a:p>
        </p:txBody>
      </p:sp>
      <p:sp>
        <p:nvSpPr>
          <p:cNvPr id="9" name="Plassholder for tekst 1">
            <a:extLst>
              <a:ext uri="{FF2B5EF4-FFF2-40B4-BE49-F238E27FC236}">
                <a16:creationId xmlns:a16="http://schemas.microsoft.com/office/drawing/2014/main" id="{BD018570-2E38-4E9E-809E-4BB30EEF847C}"/>
              </a:ext>
            </a:extLst>
          </p:cNvPr>
          <p:cNvSpPr>
            <a:spLocks noGrp="1"/>
          </p:cNvSpPr>
          <p:nvPr>
            <p:ph type="body" sz="quarter" idx="14" hasCustomPrompt="1"/>
          </p:nvPr>
        </p:nvSpPr>
        <p:spPr>
          <a:xfrm>
            <a:off x="467030" y="3665852"/>
            <a:ext cx="2641294" cy="276999"/>
          </a:xfrm>
          <a:prstGeom prst="rect">
            <a:avLst/>
          </a:prstGeom>
        </p:spPr>
        <p:txBody>
          <a:bodyPr wrap="square" lIns="0" tIns="0" rIns="0" bIns="0">
            <a:spAutoFit/>
          </a:bodyPr>
          <a:lstStyle>
            <a:lvl1pPr marL="0" indent="0" algn="ctr">
              <a:buNone/>
              <a:defRPr sz="18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3" name="Plassholder for lysbildenummer 2">
            <a:extLst>
              <a:ext uri="{FF2B5EF4-FFF2-40B4-BE49-F238E27FC236}">
                <a16:creationId xmlns:a16="http://schemas.microsoft.com/office/drawing/2014/main" id="{3C02D755-F5F4-4401-A7A3-6EA94407C060}"/>
              </a:ext>
            </a:extLst>
          </p:cNvPr>
          <p:cNvSpPr>
            <a:spLocks noGrp="1"/>
          </p:cNvSpPr>
          <p:nvPr>
            <p:ph type="sldNum" sz="quarter" idx="25"/>
          </p:nvPr>
        </p:nvSpPr>
        <p:spPr/>
        <p:txBody>
          <a:bodyPr/>
          <a:lstStyle/>
          <a:p>
            <a:fld id="{AF82C51F-475B-4DE1-B4BE-74973CDCE049}" type="slidenum">
              <a:rPr lang="nb-NO" smtClean="0"/>
              <a:pPr/>
              <a:t>‹#›</a:t>
            </a:fld>
            <a:endParaRPr lang="nb-NO"/>
          </a:p>
        </p:txBody>
      </p:sp>
      <p:sp>
        <p:nvSpPr>
          <p:cNvPr id="4" name="Tittel 3">
            <a:extLst>
              <a:ext uri="{FF2B5EF4-FFF2-40B4-BE49-F238E27FC236}">
                <a16:creationId xmlns:a16="http://schemas.microsoft.com/office/drawing/2014/main" id="{59AD39D6-F0E2-4273-B83F-F4644A7B9227}"/>
              </a:ext>
            </a:extLst>
          </p:cNvPr>
          <p:cNvSpPr>
            <a:spLocks noGrp="1"/>
          </p:cNvSpPr>
          <p:nvPr>
            <p:ph type="title"/>
          </p:nvPr>
        </p:nvSpPr>
        <p:spPr>
          <a:xfrm>
            <a:off x="457150" y="302592"/>
            <a:ext cx="11277650" cy="553998"/>
          </a:xfrm>
        </p:spPr>
        <p:txBody>
          <a:bodyPr/>
          <a:lstStyle>
            <a:lvl1pPr>
              <a:defRPr sz="3600"/>
            </a:lvl1pPr>
          </a:lstStyle>
          <a:p>
            <a:r>
              <a:rPr lang="en-US"/>
              <a:t>Click to edit Master title style</a:t>
            </a:r>
            <a:endParaRPr lang="nb-NO"/>
          </a:p>
        </p:txBody>
      </p:sp>
      <p:sp>
        <p:nvSpPr>
          <p:cNvPr id="37" name="Plassholder for tekst 1">
            <a:extLst>
              <a:ext uri="{FF2B5EF4-FFF2-40B4-BE49-F238E27FC236}">
                <a16:creationId xmlns:a16="http://schemas.microsoft.com/office/drawing/2014/main" id="{E2BA800C-042C-F343-804E-E62586A63221}"/>
              </a:ext>
            </a:extLst>
          </p:cNvPr>
          <p:cNvSpPr>
            <a:spLocks noGrp="1"/>
          </p:cNvSpPr>
          <p:nvPr>
            <p:ph type="body" sz="quarter" idx="29"/>
          </p:nvPr>
        </p:nvSpPr>
        <p:spPr>
          <a:xfrm>
            <a:off x="4636486" y="4034195"/>
            <a:ext cx="2649600" cy="215444"/>
          </a:xfrm>
          <a:prstGeom prst="rect">
            <a:avLst/>
          </a:prstGeom>
        </p:spPr>
        <p:txBody>
          <a:bodyPr wrap="square" lIns="0" tIns="0" rIns="0" bIns="0">
            <a:spAutoFit/>
          </a:bodyPr>
          <a:lstStyle>
            <a:lvl1pPr marL="0" indent="0" algn="ctr">
              <a:buNone/>
              <a:defRPr sz="1400">
                <a:solidFill>
                  <a:schemeClr val="tx2"/>
                </a:solidFill>
              </a:defRPr>
            </a:lvl1pPr>
            <a:lvl2pPr marL="224676" indent="0">
              <a:buNone/>
              <a:defRPr/>
            </a:lvl2pPr>
          </a:lstStyle>
          <a:p>
            <a:pPr lvl="0"/>
            <a:r>
              <a:rPr lang="en-US"/>
              <a:t>Click to edit Master text styles</a:t>
            </a:r>
          </a:p>
        </p:txBody>
      </p:sp>
      <p:sp>
        <p:nvSpPr>
          <p:cNvPr id="38" name="Plassholder for tekst 1">
            <a:extLst>
              <a:ext uri="{FF2B5EF4-FFF2-40B4-BE49-F238E27FC236}">
                <a16:creationId xmlns:a16="http://schemas.microsoft.com/office/drawing/2014/main" id="{F705CF76-B9DB-35DD-D724-35291C869394}"/>
              </a:ext>
            </a:extLst>
          </p:cNvPr>
          <p:cNvSpPr>
            <a:spLocks noGrp="1"/>
          </p:cNvSpPr>
          <p:nvPr>
            <p:ph type="body" sz="quarter" idx="30" hasCustomPrompt="1"/>
          </p:nvPr>
        </p:nvSpPr>
        <p:spPr>
          <a:xfrm>
            <a:off x="4636486" y="3665852"/>
            <a:ext cx="2649600" cy="276999"/>
          </a:xfrm>
          <a:prstGeom prst="rect">
            <a:avLst/>
          </a:prstGeom>
        </p:spPr>
        <p:txBody>
          <a:bodyPr wrap="square" lIns="0" tIns="0" rIns="0" bIns="0">
            <a:spAutoFit/>
          </a:bodyPr>
          <a:lstStyle>
            <a:lvl1pPr marL="0" indent="0" algn="ctr">
              <a:buNone/>
              <a:defRPr sz="18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40" name="Plassholder for tekst 1">
            <a:extLst>
              <a:ext uri="{FF2B5EF4-FFF2-40B4-BE49-F238E27FC236}">
                <a16:creationId xmlns:a16="http://schemas.microsoft.com/office/drawing/2014/main" id="{BDEADDC9-7D1F-3E97-DC09-CB7B66CAFA04}"/>
              </a:ext>
            </a:extLst>
          </p:cNvPr>
          <p:cNvSpPr>
            <a:spLocks noGrp="1"/>
          </p:cNvSpPr>
          <p:nvPr>
            <p:ph type="body" sz="quarter" idx="32"/>
          </p:nvPr>
        </p:nvSpPr>
        <p:spPr>
          <a:xfrm>
            <a:off x="9085262" y="4034195"/>
            <a:ext cx="2639707" cy="215444"/>
          </a:xfrm>
          <a:prstGeom prst="rect">
            <a:avLst/>
          </a:prstGeom>
        </p:spPr>
        <p:txBody>
          <a:bodyPr wrap="square" lIns="0" tIns="0" rIns="0" bIns="0">
            <a:spAutoFit/>
          </a:bodyPr>
          <a:lstStyle>
            <a:lvl1pPr marL="0" indent="0" algn="ctr">
              <a:buNone/>
              <a:defRPr sz="1400">
                <a:solidFill>
                  <a:schemeClr val="tx2"/>
                </a:solidFill>
              </a:defRPr>
            </a:lvl1pPr>
            <a:lvl2pPr marL="224676" indent="0">
              <a:buNone/>
              <a:defRPr/>
            </a:lvl2pPr>
          </a:lstStyle>
          <a:p>
            <a:pPr lvl="0"/>
            <a:r>
              <a:rPr lang="en-US"/>
              <a:t>Click to edit Master text styles</a:t>
            </a:r>
          </a:p>
        </p:txBody>
      </p:sp>
      <p:sp>
        <p:nvSpPr>
          <p:cNvPr id="41" name="Plassholder for tekst 1">
            <a:extLst>
              <a:ext uri="{FF2B5EF4-FFF2-40B4-BE49-F238E27FC236}">
                <a16:creationId xmlns:a16="http://schemas.microsoft.com/office/drawing/2014/main" id="{B18EF6BA-3CBB-DDA3-1F4F-DD2E866AB51F}"/>
              </a:ext>
            </a:extLst>
          </p:cNvPr>
          <p:cNvSpPr>
            <a:spLocks noGrp="1"/>
          </p:cNvSpPr>
          <p:nvPr>
            <p:ph type="body" sz="quarter" idx="33" hasCustomPrompt="1"/>
          </p:nvPr>
        </p:nvSpPr>
        <p:spPr>
          <a:xfrm>
            <a:off x="9085262" y="3665852"/>
            <a:ext cx="2639707" cy="276999"/>
          </a:xfrm>
          <a:prstGeom prst="rect">
            <a:avLst/>
          </a:prstGeom>
        </p:spPr>
        <p:txBody>
          <a:bodyPr wrap="square" lIns="0" tIns="0" rIns="0" bIns="0">
            <a:spAutoFit/>
          </a:bodyPr>
          <a:lstStyle>
            <a:lvl1pPr marL="0" indent="0" algn="ctr">
              <a:buNone/>
              <a:defRPr sz="18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7" name="Plassholder for bilde 9">
            <a:extLst>
              <a:ext uri="{FF2B5EF4-FFF2-40B4-BE49-F238E27FC236}">
                <a16:creationId xmlns:a16="http://schemas.microsoft.com/office/drawing/2014/main" id="{EE27C31C-434E-0C62-2941-BC134ABE367E}"/>
              </a:ext>
            </a:extLst>
          </p:cNvPr>
          <p:cNvSpPr>
            <a:spLocks noGrp="1"/>
          </p:cNvSpPr>
          <p:nvPr>
            <p:ph type="pic" sz="quarter" idx="11"/>
          </p:nvPr>
        </p:nvSpPr>
        <p:spPr>
          <a:xfrm>
            <a:off x="1378490"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8" name="Plassholder for bilde 9">
            <a:extLst>
              <a:ext uri="{FF2B5EF4-FFF2-40B4-BE49-F238E27FC236}">
                <a16:creationId xmlns:a16="http://schemas.microsoft.com/office/drawing/2014/main" id="{DA462FF4-A894-A78C-5DD9-E5EDC3F4FB14}"/>
              </a:ext>
            </a:extLst>
          </p:cNvPr>
          <p:cNvSpPr>
            <a:spLocks noGrp="1"/>
          </p:cNvSpPr>
          <p:nvPr>
            <p:ph type="pic" sz="quarter" idx="34"/>
          </p:nvPr>
        </p:nvSpPr>
        <p:spPr>
          <a:xfrm>
            <a:off x="5552099"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10" name="Plassholder for bilde 9">
            <a:extLst>
              <a:ext uri="{FF2B5EF4-FFF2-40B4-BE49-F238E27FC236}">
                <a16:creationId xmlns:a16="http://schemas.microsoft.com/office/drawing/2014/main" id="{3C4F935E-859D-A6AB-DF84-B36246BC27B5}"/>
              </a:ext>
            </a:extLst>
          </p:cNvPr>
          <p:cNvSpPr>
            <a:spLocks noGrp="1"/>
          </p:cNvSpPr>
          <p:nvPr>
            <p:ph type="pic" sz="quarter" idx="35"/>
          </p:nvPr>
        </p:nvSpPr>
        <p:spPr>
          <a:xfrm>
            <a:off x="9995137"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11" name="Text Placeholder 11">
            <a:extLst>
              <a:ext uri="{FF2B5EF4-FFF2-40B4-BE49-F238E27FC236}">
                <a16:creationId xmlns:a16="http://schemas.microsoft.com/office/drawing/2014/main" id="{BC051FD7-2646-FFA5-3BDC-0FA2972D2DE9}"/>
              </a:ext>
            </a:extLst>
          </p:cNvPr>
          <p:cNvSpPr>
            <a:spLocks noGrp="1"/>
          </p:cNvSpPr>
          <p:nvPr>
            <p:ph type="body" sz="quarter" idx="16" hasCustomPrompt="1"/>
          </p:nvPr>
        </p:nvSpPr>
        <p:spPr>
          <a:xfrm>
            <a:off x="457150" y="6435359"/>
            <a:ext cx="3606850" cy="115416"/>
          </a:xfrm>
        </p:spPr>
        <p:txBody>
          <a:bodyPr/>
          <a:lstStyle>
            <a:lvl1pPr marL="0" indent="0">
              <a:spcBef>
                <a:spcPts val="0"/>
              </a:spcBef>
              <a:buFont typeface="Arial" panose="020B0604020202020204" pitchFamily="34" charset="0"/>
              <a:buNone/>
              <a:defRPr sz="750">
                <a:solidFill>
                  <a:schemeClr val="accent1"/>
                </a:solidFill>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a:t>Insert source (optional)</a:t>
            </a:r>
          </a:p>
        </p:txBody>
      </p:sp>
    </p:spTree>
    <p:extLst>
      <p:ext uri="{BB962C8B-B14F-4D97-AF65-F5344CB8AC3E}">
        <p14:creationId xmlns:p14="http://schemas.microsoft.com/office/powerpoint/2010/main" val="2310274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s with image and text - Dark">
    <p:bg>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79F0C73-0561-4129-A04B-2E0A6857AC02}"/>
              </a:ext>
            </a:extLst>
          </p:cNvPr>
          <p:cNvGraphicFramePr>
            <a:graphicFrameLocks noChangeAspect="1"/>
          </p:cNvGraphicFramePr>
          <p:nvPr userDrawn="1">
            <p:custDataLst>
              <p:tags r:id="rId1"/>
            </p:custDataLst>
            <p:extLst>
              <p:ext uri="{D42A27DB-BD31-4B8C-83A1-F6EECF244321}">
                <p14:modId xmlns:p14="http://schemas.microsoft.com/office/powerpoint/2010/main" val="42801784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31" imgH="631" progId="TCLayout.ActiveDocument.1">
                  <p:embed/>
                </p:oleObj>
              </mc:Choice>
              <mc:Fallback>
                <p:oleObj name="think-cell Slide" r:id="rId4" imgW="631" imgH="631" progId="TCLayout.ActiveDocument.1">
                  <p:embed/>
                  <p:pic>
                    <p:nvPicPr>
                      <p:cNvPr id="5" name="Object 4" hidden="1">
                        <a:extLst>
                          <a:ext uri="{FF2B5EF4-FFF2-40B4-BE49-F238E27FC236}">
                            <a16:creationId xmlns:a16="http://schemas.microsoft.com/office/drawing/2014/main" id="{779F0C73-0561-4129-A04B-2E0A6857AC0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1709954-4CEF-43B0-B1BE-3EA8418149BF}"/>
              </a:ext>
            </a:extLst>
          </p:cNvPr>
          <p:cNvSpPr/>
          <p:nvPr userDrawn="1">
            <p:custDataLst>
              <p:tags r:id="rId2"/>
            </p:custDataLst>
          </p:nvPr>
        </p:nvSpPr>
        <p:spPr>
          <a:xfrm>
            <a:off x="0" y="0"/>
            <a:ext cx="158750" cy="158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b-NO" sz="3600" b="0" i="0" baseline="0">
              <a:latin typeface="Whyte Medium" panose="020B0604020202020204" charset="0"/>
              <a:ea typeface="+mj-ea"/>
              <a:cs typeface="+mj-cs"/>
              <a:sym typeface="Whyte Medium" panose="020B0604020202020204" charset="0"/>
            </a:endParaRPr>
          </a:p>
        </p:txBody>
      </p:sp>
      <p:sp>
        <p:nvSpPr>
          <p:cNvPr id="9" name="Plassholder for tekst 1">
            <a:extLst>
              <a:ext uri="{FF2B5EF4-FFF2-40B4-BE49-F238E27FC236}">
                <a16:creationId xmlns:a16="http://schemas.microsoft.com/office/drawing/2014/main" id="{BD018570-2E38-4E9E-809E-4BB30EEF847C}"/>
              </a:ext>
            </a:extLst>
          </p:cNvPr>
          <p:cNvSpPr>
            <a:spLocks noGrp="1"/>
          </p:cNvSpPr>
          <p:nvPr>
            <p:ph type="body" sz="quarter" idx="14" hasCustomPrompt="1"/>
          </p:nvPr>
        </p:nvSpPr>
        <p:spPr>
          <a:xfrm>
            <a:off x="467030" y="3665852"/>
            <a:ext cx="2641294" cy="276999"/>
          </a:xfrm>
          <a:prstGeom prst="rect">
            <a:avLst/>
          </a:prstGeom>
        </p:spPr>
        <p:txBody>
          <a:bodyPr wrap="square" lIns="0" tIns="0" rIns="0" bIns="0">
            <a:spAutoFit/>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224676" indent="0">
              <a:buNone/>
              <a:defRPr/>
            </a:lvl2pPr>
          </a:lstStyle>
          <a:p>
            <a:pPr lvl="0"/>
            <a:r>
              <a:rPr lang="nb-NO" dirty="0" err="1"/>
              <a:t>Title</a:t>
            </a:r>
            <a:endParaRPr lang="nb-NO" dirty="0"/>
          </a:p>
        </p:txBody>
      </p:sp>
      <p:sp>
        <p:nvSpPr>
          <p:cNvPr id="4" name="Tittel 3">
            <a:extLst>
              <a:ext uri="{FF2B5EF4-FFF2-40B4-BE49-F238E27FC236}">
                <a16:creationId xmlns:a16="http://schemas.microsoft.com/office/drawing/2014/main" id="{59AD39D6-F0E2-4273-B83F-F4644A7B9227}"/>
              </a:ext>
            </a:extLst>
          </p:cNvPr>
          <p:cNvSpPr>
            <a:spLocks noGrp="1"/>
          </p:cNvSpPr>
          <p:nvPr>
            <p:ph type="title"/>
          </p:nvPr>
        </p:nvSpPr>
        <p:spPr>
          <a:xfrm>
            <a:off x="457150" y="302592"/>
            <a:ext cx="11277650" cy="553998"/>
          </a:xfrm>
        </p:spPr>
        <p:txBody>
          <a:bodyPr/>
          <a:lstStyle>
            <a:lvl1pPr>
              <a:defRPr sz="3600">
                <a:solidFill>
                  <a:schemeClr val="bg1"/>
                </a:solidFill>
              </a:defRPr>
            </a:lvl1pPr>
          </a:lstStyle>
          <a:p>
            <a:r>
              <a:rPr lang="en-US"/>
              <a:t>Click to edit Master title style</a:t>
            </a:r>
            <a:endParaRPr lang="nb-NO"/>
          </a:p>
        </p:txBody>
      </p:sp>
      <p:sp>
        <p:nvSpPr>
          <p:cNvPr id="38" name="Plassholder for tekst 1">
            <a:extLst>
              <a:ext uri="{FF2B5EF4-FFF2-40B4-BE49-F238E27FC236}">
                <a16:creationId xmlns:a16="http://schemas.microsoft.com/office/drawing/2014/main" id="{F705CF76-B9DB-35DD-D724-35291C869394}"/>
              </a:ext>
            </a:extLst>
          </p:cNvPr>
          <p:cNvSpPr>
            <a:spLocks noGrp="1"/>
          </p:cNvSpPr>
          <p:nvPr>
            <p:ph type="body" sz="quarter" idx="30" hasCustomPrompt="1"/>
          </p:nvPr>
        </p:nvSpPr>
        <p:spPr>
          <a:xfrm>
            <a:off x="4636486" y="3665852"/>
            <a:ext cx="2649600" cy="276999"/>
          </a:xfrm>
          <a:prstGeom prst="rect">
            <a:avLst/>
          </a:prstGeom>
        </p:spPr>
        <p:txBody>
          <a:bodyPr wrap="square" lIns="0" tIns="0" rIns="0" bIns="0">
            <a:spAutoFit/>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41" name="Plassholder for tekst 1">
            <a:extLst>
              <a:ext uri="{FF2B5EF4-FFF2-40B4-BE49-F238E27FC236}">
                <a16:creationId xmlns:a16="http://schemas.microsoft.com/office/drawing/2014/main" id="{B18EF6BA-3CBB-DDA3-1F4F-DD2E866AB51F}"/>
              </a:ext>
            </a:extLst>
          </p:cNvPr>
          <p:cNvSpPr>
            <a:spLocks noGrp="1"/>
          </p:cNvSpPr>
          <p:nvPr>
            <p:ph type="body" sz="quarter" idx="33" hasCustomPrompt="1"/>
          </p:nvPr>
        </p:nvSpPr>
        <p:spPr>
          <a:xfrm>
            <a:off x="9085262" y="3665852"/>
            <a:ext cx="2639707" cy="276999"/>
          </a:xfrm>
          <a:prstGeom prst="rect">
            <a:avLst/>
          </a:prstGeom>
        </p:spPr>
        <p:txBody>
          <a:bodyPr wrap="square" lIns="0" tIns="0" rIns="0" bIns="0">
            <a:spAutoFit/>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7" name="Plassholder for bilde 9">
            <a:extLst>
              <a:ext uri="{FF2B5EF4-FFF2-40B4-BE49-F238E27FC236}">
                <a16:creationId xmlns:a16="http://schemas.microsoft.com/office/drawing/2014/main" id="{EE27C31C-434E-0C62-2941-BC134ABE367E}"/>
              </a:ext>
            </a:extLst>
          </p:cNvPr>
          <p:cNvSpPr>
            <a:spLocks noGrp="1"/>
          </p:cNvSpPr>
          <p:nvPr>
            <p:ph type="pic" sz="quarter" idx="11"/>
          </p:nvPr>
        </p:nvSpPr>
        <p:spPr>
          <a:xfrm>
            <a:off x="1378490"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8" name="Plassholder for bilde 9">
            <a:extLst>
              <a:ext uri="{FF2B5EF4-FFF2-40B4-BE49-F238E27FC236}">
                <a16:creationId xmlns:a16="http://schemas.microsoft.com/office/drawing/2014/main" id="{DA462FF4-A894-A78C-5DD9-E5EDC3F4FB14}"/>
              </a:ext>
            </a:extLst>
          </p:cNvPr>
          <p:cNvSpPr>
            <a:spLocks noGrp="1"/>
          </p:cNvSpPr>
          <p:nvPr>
            <p:ph type="pic" sz="quarter" idx="34"/>
          </p:nvPr>
        </p:nvSpPr>
        <p:spPr>
          <a:xfrm>
            <a:off x="5552099"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10" name="Plassholder for bilde 9">
            <a:extLst>
              <a:ext uri="{FF2B5EF4-FFF2-40B4-BE49-F238E27FC236}">
                <a16:creationId xmlns:a16="http://schemas.microsoft.com/office/drawing/2014/main" id="{3C4F935E-859D-A6AB-DF84-B36246BC27B5}"/>
              </a:ext>
            </a:extLst>
          </p:cNvPr>
          <p:cNvSpPr>
            <a:spLocks noGrp="1"/>
          </p:cNvSpPr>
          <p:nvPr>
            <p:ph type="pic" sz="quarter" idx="35"/>
          </p:nvPr>
        </p:nvSpPr>
        <p:spPr>
          <a:xfrm>
            <a:off x="9995137"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11" name="Footer Placeholder 2">
            <a:extLst>
              <a:ext uri="{FF2B5EF4-FFF2-40B4-BE49-F238E27FC236}">
                <a16:creationId xmlns:a16="http://schemas.microsoft.com/office/drawing/2014/main" id="{59E81944-23BF-6ABA-D250-55F4255F7188}"/>
              </a:ext>
            </a:extLst>
          </p:cNvPr>
          <p:cNvSpPr>
            <a:spLocks noGrp="1"/>
          </p:cNvSpPr>
          <p:nvPr>
            <p:ph type="ftr" sz="quarter" idx="10"/>
          </p:nvPr>
        </p:nvSpPr>
        <p:spPr>
          <a:xfrm>
            <a:off x="457150" y="6576008"/>
            <a:ext cx="3606850" cy="115416"/>
          </a:xfrm>
        </p:spPr>
        <p:txBody>
          <a:bodyPr/>
          <a:lstStyle>
            <a:lvl1pPr>
              <a:defRPr>
                <a:solidFill>
                  <a:schemeClr val="bg1"/>
                </a:solidFill>
              </a:defRPr>
            </a:lvl1pPr>
          </a:lstStyle>
          <a:p>
            <a:r>
              <a:rPr lang="en-GB"/>
              <a:t>Insert source (optional)</a:t>
            </a:r>
            <a:endParaRPr lang="nb-NO"/>
          </a:p>
        </p:txBody>
      </p:sp>
      <p:sp>
        <p:nvSpPr>
          <p:cNvPr id="12" name="Slide Number Placeholder 2">
            <a:extLst>
              <a:ext uri="{FF2B5EF4-FFF2-40B4-BE49-F238E27FC236}">
                <a16:creationId xmlns:a16="http://schemas.microsoft.com/office/drawing/2014/main" id="{41118522-51A7-7060-1128-5D0088B9BF4A}"/>
              </a:ext>
            </a:extLst>
          </p:cNvPr>
          <p:cNvSpPr txBox="1">
            <a:spLocks/>
          </p:cNvSpPr>
          <p:nvPr userDrawn="1"/>
        </p:nvSpPr>
        <p:spPr>
          <a:xfrm>
            <a:off x="8332948" y="6574955"/>
            <a:ext cx="2743200" cy="115416"/>
          </a:xfrm>
          <a:prstGeom prst="rect">
            <a:avLst/>
          </a:prstGeom>
        </p:spPr>
        <p:txBody>
          <a:bodyPr vert="horz" wrap="square" lIns="0" tIns="0" rIns="0" bIns="0" rtlCol="0" anchor="b" anchorCtr="0">
            <a:spAutoFit/>
          </a:bodyPr>
          <a:lstStyle>
            <a:defPPr>
              <a:defRPr lang="nb-NO"/>
            </a:defPPr>
            <a:lvl1pPr marL="0" algn="r" defTabSz="914263" rtl="0" eaLnBrk="1" latinLnBrk="0" hangingPunct="1">
              <a:defRPr sz="750" kern="1200">
                <a:solidFill>
                  <a:srgbClr val="092036"/>
                </a:solidFill>
                <a:latin typeface="+mn-lt"/>
                <a:ea typeface="+mn-ea"/>
                <a:cs typeface="+mn-cs"/>
              </a:defRPr>
            </a:lvl1pPr>
            <a:lvl2pPr marL="457132"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6" algn="l" defTabSz="914263" rtl="0" eaLnBrk="1" latinLnBrk="0" hangingPunct="1">
              <a:defRPr sz="1800" kern="1200">
                <a:solidFill>
                  <a:schemeClr val="tx1"/>
                </a:solidFill>
                <a:latin typeface="+mn-lt"/>
                <a:ea typeface="+mn-ea"/>
                <a:cs typeface="+mn-cs"/>
              </a:defRPr>
            </a:lvl5pPr>
            <a:lvl6pPr marL="2285657"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2" algn="l" defTabSz="914263" rtl="0" eaLnBrk="1" latinLnBrk="0" hangingPunct="1">
              <a:defRPr sz="1800" kern="1200">
                <a:solidFill>
                  <a:schemeClr val="tx1"/>
                </a:solidFill>
                <a:latin typeface="+mn-lt"/>
                <a:ea typeface="+mn-ea"/>
                <a:cs typeface="+mn-cs"/>
              </a:defRPr>
            </a:lvl9pPr>
          </a:lstStyle>
          <a:p>
            <a:fld id="{AF82C51F-475B-4DE1-B4BE-74973CDCE049}" type="slidenum">
              <a:rPr lang="nb-NO" smtClean="0">
                <a:solidFill>
                  <a:schemeClr val="bg1"/>
                </a:solidFill>
              </a:rPr>
              <a:pPr/>
              <a:t>‹#›</a:t>
            </a:fld>
            <a:endParaRPr lang="nb-NO">
              <a:solidFill>
                <a:schemeClr val="bg1"/>
              </a:solidFill>
            </a:endParaRPr>
          </a:p>
        </p:txBody>
      </p:sp>
      <p:pic>
        <p:nvPicPr>
          <p:cNvPr id="13" name="Bilde 10">
            <a:extLst>
              <a:ext uri="{FF2B5EF4-FFF2-40B4-BE49-F238E27FC236}">
                <a16:creationId xmlns:a16="http://schemas.microsoft.com/office/drawing/2014/main" id="{DC4C3F1D-0AE2-0545-E9C0-B664FEC5FF3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1180338" y="6568811"/>
            <a:ext cx="554462" cy="154208"/>
          </a:xfrm>
          <a:prstGeom prst="rect">
            <a:avLst/>
          </a:prstGeom>
        </p:spPr>
      </p:pic>
      <p:sp>
        <p:nvSpPr>
          <p:cNvPr id="3" name="Plassholder for tekst 1">
            <a:extLst>
              <a:ext uri="{FF2B5EF4-FFF2-40B4-BE49-F238E27FC236}">
                <a16:creationId xmlns:a16="http://schemas.microsoft.com/office/drawing/2014/main" id="{A580173A-EEAA-11CE-4AE5-A85D99D19B4E}"/>
              </a:ext>
            </a:extLst>
          </p:cNvPr>
          <p:cNvSpPr>
            <a:spLocks noGrp="1"/>
          </p:cNvSpPr>
          <p:nvPr>
            <p:ph type="body" sz="quarter" idx="12"/>
          </p:nvPr>
        </p:nvSpPr>
        <p:spPr>
          <a:xfrm>
            <a:off x="467030" y="4034196"/>
            <a:ext cx="2641294" cy="215444"/>
          </a:xfrm>
          <a:prstGeom prst="rect">
            <a:avLst/>
          </a:prstGeom>
        </p:spPr>
        <p:txBody>
          <a:bodyPr wrap="square" lIns="0" tIns="0" rIns="0" bIns="0">
            <a:spAutoFit/>
          </a:bodyPr>
          <a:lstStyle>
            <a:lvl1pPr marL="0" indent="0" algn="ctr">
              <a:buNone/>
              <a:defRPr sz="1400">
                <a:solidFill>
                  <a:schemeClr val="bg1"/>
                </a:solidFill>
              </a:defRPr>
            </a:lvl1pPr>
            <a:lvl2pPr marL="224676" indent="0">
              <a:buNone/>
              <a:defRPr/>
            </a:lvl2pPr>
          </a:lstStyle>
          <a:p>
            <a:pPr lvl="0"/>
            <a:r>
              <a:rPr lang="en-US"/>
              <a:t>Click to edit Master text styles</a:t>
            </a:r>
          </a:p>
        </p:txBody>
      </p:sp>
      <p:sp>
        <p:nvSpPr>
          <p:cNvPr id="14" name="Plassholder for tekst 1">
            <a:extLst>
              <a:ext uri="{FF2B5EF4-FFF2-40B4-BE49-F238E27FC236}">
                <a16:creationId xmlns:a16="http://schemas.microsoft.com/office/drawing/2014/main" id="{BC9538F2-F4C2-D785-5778-1ABB21138005}"/>
              </a:ext>
            </a:extLst>
          </p:cNvPr>
          <p:cNvSpPr>
            <a:spLocks noGrp="1"/>
          </p:cNvSpPr>
          <p:nvPr>
            <p:ph type="body" sz="quarter" idx="29"/>
          </p:nvPr>
        </p:nvSpPr>
        <p:spPr>
          <a:xfrm>
            <a:off x="4636486" y="4034195"/>
            <a:ext cx="2649600" cy="215444"/>
          </a:xfrm>
          <a:prstGeom prst="rect">
            <a:avLst/>
          </a:prstGeom>
        </p:spPr>
        <p:txBody>
          <a:bodyPr wrap="square" lIns="0" tIns="0" rIns="0" bIns="0">
            <a:spAutoFit/>
          </a:bodyPr>
          <a:lstStyle>
            <a:lvl1pPr marL="0" indent="0" algn="ctr">
              <a:buNone/>
              <a:defRPr sz="1400">
                <a:solidFill>
                  <a:schemeClr val="bg1"/>
                </a:solidFill>
              </a:defRPr>
            </a:lvl1pPr>
            <a:lvl2pPr marL="224676" indent="0">
              <a:buNone/>
              <a:defRPr/>
            </a:lvl2pPr>
          </a:lstStyle>
          <a:p>
            <a:pPr lvl="0"/>
            <a:r>
              <a:rPr lang="en-US"/>
              <a:t>Click to edit Master text styles</a:t>
            </a:r>
          </a:p>
        </p:txBody>
      </p:sp>
      <p:sp>
        <p:nvSpPr>
          <p:cNvPr id="15" name="Plassholder for tekst 1">
            <a:extLst>
              <a:ext uri="{FF2B5EF4-FFF2-40B4-BE49-F238E27FC236}">
                <a16:creationId xmlns:a16="http://schemas.microsoft.com/office/drawing/2014/main" id="{219777B0-4B2A-0B25-9995-4E92F83E44A7}"/>
              </a:ext>
            </a:extLst>
          </p:cNvPr>
          <p:cNvSpPr>
            <a:spLocks noGrp="1"/>
          </p:cNvSpPr>
          <p:nvPr>
            <p:ph type="body" sz="quarter" idx="32"/>
          </p:nvPr>
        </p:nvSpPr>
        <p:spPr>
          <a:xfrm>
            <a:off x="9085262" y="4034195"/>
            <a:ext cx="2639707" cy="215444"/>
          </a:xfrm>
          <a:prstGeom prst="rect">
            <a:avLst/>
          </a:prstGeom>
        </p:spPr>
        <p:txBody>
          <a:bodyPr wrap="square" lIns="0" tIns="0" rIns="0" bIns="0">
            <a:spAutoFit/>
          </a:bodyPr>
          <a:lstStyle>
            <a:lvl1pPr marL="0" indent="0" algn="ctr">
              <a:buNone/>
              <a:defRPr sz="1400">
                <a:solidFill>
                  <a:schemeClr val="bg1"/>
                </a:solidFill>
              </a:defRPr>
            </a:lvl1pPr>
            <a:lvl2pPr marL="224676" indent="0">
              <a:buNone/>
              <a:defRPr/>
            </a:lvl2pPr>
          </a:lstStyle>
          <a:p>
            <a:pPr lvl="0"/>
            <a:r>
              <a:rPr lang="en-US"/>
              <a:t>Click to edit Master text styles</a:t>
            </a:r>
          </a:p>
        </p:txBody>
      </p:sp>
    </p:spTree>
    <p:extLst>
      <p:ext uri="{BB962C8B-B14F-4D97-AF65-F5344CB8AC3E}">
        <p14:creationId xmlns:p14="http://schemas.microsoft.com/office/powerpoint/2010/main" val="2420335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olumns with icons and text - Light">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79F0C73-0561-4129-A04B-2E0A6857AC02}"/>
              </a:ext>
            </a:extLst>
          </p:cNvPr>
          <p:cNvGraphicFramePr>
            <a:graphicFrameLocks noChangeAspect="1"/>
          </p:cNvGraphicFramePr>
          <p:nvPr userDrawn="1">
            <p:custDataLst>
              <p:tags r:id="rId1"/>
            </p:custDataLst>
            <p:extLst>
              <p:ext uri="{D42A27DB-BD31-4B8C-83A1-F6EECF244321}">
                <p14:modId xmlns:p14="http://schemas.microsoft.com/office/powerpoint/2010/main" val="42801784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31" imgH="631" progId="TCLayout.ActiveDocument.1">
                  <p:embed/>
                </p:oleObj>
              </mc:Choice>
              <mc:Fallback>
                <p:oleObj name="think-cell Slide" r:id="rId4" imgW="631" imgH="631" progId="TCLayout.ActiveDocument.1">
                  <p:embed/>
                  <p:pic>
                    <p:nvPicPr>
                      <p:cNvPr id="5" name="Object 4" hidden="1">
                        <a:extLst>
                          <a:ext uri="{FF2B5EF4-FFF2-40B4-BE49-F238E27FC236}">
                            <a16:creationId xmlns:a16="http://schemas.microsoft.com/office/drawing/2014/main" id="{779F0C73-0561-4129-A04B-2E0A6857AC0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1709954-4CEF-43B0-B1BE-3EA8418149BF}"/>
              </a:ext>
            </a:extLst>
          </p:cNvPr>
          <p:cNvSpPr/>
          <p:nvPr userDrawn="1">
            <p:custDataLst>
              <p:tags r:id="rId2"/>
            </p:custDataLst>
          </p:nvPr>
        </p:nvSpPr>
        <p:spPr>
          <a:xfrm>
            <a:off x="0" y="0"/>
            <a:ext cx="158750" cy="158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b-NO" sz="3600" b="0" i="0" baseline="0">
              <a:latin typeface="Whyte Medium" panose="020B0604020202020204" charset="0"/>
              <a:ea typeface="+mj-ea"/>
              <a:cs typeface="+mj-cs"/>
              <a:sym typeface="Whyte Medium" panose="020B0604020202020204" charset="0"/>
            </a:endParaRPr>
          </a:p>
        </p:txBody>
      </p:sp>
      <p:sp>
        <p:nvSpPr>
          <p:cNvPr id="6" name="Plassholder for tekst 1">
            <a:extLst>
              <a:ext uri="{FF2B5EF4-FFF2-40B4-BE49-F238E27FC236}">
                <a16:creationId xmlns:a16="http://schemas.microsoft.com/office/drawing/2014/main" id="{223B0A73-7E99-4625-99E9-1F77FB89FB3F}"/>
              </a:ext>
            </a:extLst>
          </p:cNvPr>
          <p:cNvSpPr>
            <a:spLocks noGrp="1"/>
          </p:cNvSpPr>
          <p:nvPr>
            <p:ph type="body" sz="quarter" idx="12"/>
          </p:nvPr>
        </p:nvSpPr>
        <p:spPr>
          <a:xfrm>
            <a:off x="457150" y="4123213"/>
            <a:ext cx="2344472" cy="430887"/>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9" name="Plassholder for tekst 1">
            <a:extLst>
              <a:ext uri="{FF2B5EF4-FFF2-40B4-BE49-F238E27FC236}">
                <a16:creationId xmlns:a16="http://schemas.microsoft.com/office/drawing/2014/main" id="{BD018570-2E38-4E9E-809E-4BB30EEF847C}"/>
              </a:ext>
            </a:extLst>
          </p:cNvPr>
          <p:cNvSpPr>
            <a:spLocks noGrp="1"/>
          </p:cNvSpPr>
          <p:nvPr>
            <p:ph type="body" sz="quarter" idx="14" hasCustomPrompt="1"/>
          </p:nvPr>
        </p:nvSpPr>
        <p:spPr>
          <a:xfrm>
            <a:off x="457150" y="3780270"/>
            <a:ext cx="2344472" cy="276999"/>
          </a:xfrm>
          <a:prstGeom prst="rect">
            <a:avLst/>
          </a:prstGeom>
        </p:spPr>
        <p:txBody>
          <a:bodyPr wrap="square" lIns="0" tIns="0" rIns="0" bIns="0">
            <a:spAutoFit/>
          </a:bodyPr>
          <a:lstStyle>
            <a:lvl1pPr marL="0" indent="0">
              <a:buNone/>
              <a:defRPr sz="18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dirty="0" err="1"/>
              <a:t>Title</a:t>
            </a:r>
            <a:endParaRPr lang="nb-NO" dirty="0"/>
          </a:p>
        </p:txBody>
      </p:sp>
      <p:sp>
        <p:nvSpPr>
          <p:cNvPr id="3" name="Plassholder for lysbildenummer 2">
            <a:extLst>
              <a:ext uri="{FF2B5EF4-FFF2-40B4-BE49-F238E27FC236}">
                <a16:creationId xmlns:a16="http://schemas.microsoft.com/office/drawing/2014/main" id="{3C02D755-F5F4-4401-A7A3-6EA94407C060}"/>
              </a:ext>
            </a:extLst>
          </p:cNvPr>
          <p:cNvSpPr>
            <a:spLocks noGrp="1"/>
          </p:cNvSpPr>
          <p:nvPr>
            <p:ph type="sldNum" sz="quarter" idx="25"/>
          </p:nvPr>
        </p:nvSpPr>
        <p:spPr/>
        <p:txBody>
          <a:bodyPr/>
          <a:lstStyle/>
          <a:p>
            <a:fld id="{AF82C51F-475B-4DE1-B4BE-74973CDCE049}" type="slidenum">
              <a:rPr lang="nb-NO" smtClean="0"/>
              <a:pPr/>
              <a:t>‹#›</a:t>
            </a:fld>
            <a:endParaRPr lang="nb-NO"/>
          </a:p>
        </p:txBody>
      </p:sp>
      <p:sp>
        <p:nvSpPr>
          <p:cNvPr id="4" name="Tittel 3">
            <a:extLst>
              <a:ext uri="{FF2B5EF4-FFF2-40B4-BE49-F238E27FC236}">
                <a16:creationId xmlns:a16="http://schemas.microsoft.com/office/drawing/2014/main" id="{59AD39D6-F0E2-4273-B83F-F4644A7B9227}"/>
              </a:ext>
            </a:extLst>
          </p:cNvPr>
          <p:cNvSpPr>
            <a:spLocks noGrp="1"/>
          </p:cNvSpPr>
          <p:nvPr>
            <p:ph type="title"/>
          </p:nvPr>
        </p:nvSpPr>
        <p:spPr>
          <a:xfrm>
            <a:off x="457150" y="302592"/>
            <a:ext cx="11277650" cy="553998"/>
          </a:xfrm>
        </p:spPr>
        <p:txBody>
          <a:bodyPr/>
          <a:lstStyle>
            <a:lvl1pPr>
              <a:defRPr sz="3600"/>
            </a:lvl1pPr>
          </a:lstStyle>
          <a:p>
            <a:r>
              <a:rPr lang="en-US"/>
              <a:t>Click to edit Master title style</a:t>
            </a:r>
            <a:endParaRPr lang="nb-NO" dirty="0"/>
          </a:p>
        </p:txBody>
      </p:sp>
      <p:sp>
        <p:nvSpPr>
          <p:cNvPr id="34" name="Plassholder for tekst 1">
            <a:extLst>
              <a:ext uri="{FF2B5EF4-FFF2-40B4-BE49-F238E27FC236}">
                <a16:creationId xmlns:a16="http://schemas.microsoft.com/office/drawing/2014/main" id="{46859AA2-928A-455D-B993-C084AF2D0D27}"/>
              </a:ext>
            </a:extLst>
          </p:cNvPr>
          <p:cNvSpPr>
            <a:spLocks noGrp="1"/>
          </p:cNvSpPr>
          <p:nvPr>
            <p:ph type="body" sz="quarter" idx="26"/>
          </p:nvPr>
        </p:nvSpPr>
        <p:spPr>
          <a:xfrm>
            <a:off x="3326080" y="4123213"/>
            <a:ext cx="2344472" cy="430887"/>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35" name="Plassholder for tekst 1">
            <a:extLst>
              <a:ext uri="{FF2B5EF4-FFF2-40B4-BE49-F238E27FC236}">
                <a16:creationId xmlns:a16="http://schemas.microsoft.com/office/drawing/2014/main" id="{4CEBC486-7CB7-3669-89FD-F115CC5AA552}"/>
              </a:ext>
            </a:extLst>
          </p:cNvPr>
          <p:cNvSpPr>
            <a:spLocks noGrp="1"/>
          </p:cNvSpPr>
          <p:nvPr>
            <p:ph type="body" sz="quarter" idx="27" hasCustomPrompt="1"/>
          </p:nvPr>
        </p:nvSpPr>
        <p:spPr>
          <a:xfrm>
            <a:off x="3326080" y="3780270"/>
            <a:ext cx="2344472" cy="276999"/>
          </a:xfrm>
          <a:prstGeom prst="rect">
            <a:avLst/>
          </a:prstGeom>
        </p:spPr>
        <p:txBody>
          <a:bodyPr wrap="square" lIns="0" tIns="0" rIns="0" bIns="0">
            <a:spAutoFit/>
          </a:bodyPr>
          <a:lstStyle>
            <a:lvl1pPr marL="0" indent="0">
              <a:buNone/>
              <a:defRPr sz="18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37" name="Plassholder for tekst 1">
            <a:extLst>
              <a:ext uri="{FF2B5EF4-FFF2-40B4-BE49-F238E27FC236}">
                <a16:creationId xmlns:a16="http://schemas.microsoft.com/office/drawing/2014/main" id="{E2BA800C-042C-F343-804E-E62586A63221}"/>
              </a:ext>
            </a:extLst>
          </p:cNvPr>
          <p:cNvSpPr>
            <a:spLocks noGrp="1"/>
          </p:cNvSpPr>
          <p:nvPr>
            <p:ph type="body" sz="quarter" idx="29"/>
          </p:nvPr>
        </p:nvSpPr>
        <p:spPr>
          <a:xfrm>
            <a:off x="6195010" y="4123213"/>
            <a:ext cx="2344472" cy="430887"/>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38" name="Plassholder for tekst 1">
            <a:extLst>
              <a:ext uri="{FF2B5EF4-FFF2-40B4-BE49-F238E27FC236}">
                <a16:creationId xmlns:a16="http://schemas.microsoft.com/office/drawing/2014/main" id="{F705CF76-B9DB-35DD-D724-35291C869394}"/>
              </a:ext>
            </a:extLst>
          </p:cNvPr>
          <p:cNvSpPr>
            <a:spLocks noGrp="1"/>
          </p:cNvSpPr>
          <p:nvPr>
            <p:ph type="body" sz="quarter" idx="30" hasCustomPrompt="1"/>
          </p:nvPr>
        </p:nvSpPr>
        <p:spPr>
          <a:xfrm>
            <a:off x="6195010" y="3780270"/>
            <a:ext cx="2344472" cy="276999"/>
          </a:xfrm>
          <a:prstGeom prst="rect">
            <a:avLst/>
          </a:prstGeom>
        </p:spPr>
        <p:txBody>
          <a:bodyPr wrap="square" lIns="0" tIns="0" rIns="0" bIns="0">
            <a:spAutoFit/>
          </a:bodyPr>
          <a:lstStyle>
            <a:lvl1pPr marL="0" indent="0">
              <a:buNone/>
              <a:defRPr sz="18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40" name="Plassholder for tekst 1">
            <a:extLst>
              <a:ext uri="{FF2B5EF4-FFF2-40B4-BE49-F238E27FC236}">
                <a16:creationId xmlns:a16="http://schemas.microsoft.com/office/drawing/2014/main" id="{BDEADDC9-7D1F-3E97-DC09-CB7B66CAFA04}"/>
              </a:ext>
            </a:extLst>
          </p:cNvPr>
          <p:cNvSpPr>
            <a:spLocks noGrp="1"/>
          </p:cNvSpPr>
          <p:nvPr>
            <p:ph type="body" sz="quarter" idx="32"/>
          </p:nvPr>
        </p:nvSpPr>
        <p:spPr>
          <a:xfrm>
            <a:off x="9075370" y="4123213"/>
            <a:ext cx="2344472" cy="430887"/>
          </a:xfrm>
          <a:prstGeom prst="rect">
            <a:avLst/>
          </a:prstGeom>
        </p:spPr>
        <p:txBody>
          <a:bodyPr wrap="square" lIns="0" tIns="0" rIns="0" bIns="0">
            <a:spAutoFit/>
          </a:bodyPr>
          <a:lstStyle>
            <a:lvl1pPr marL="0" indent="0">
              <a:buNone/>
              <a:defRPr sz="1400">
                <a:solidFill>
                  <a:schemeClr val="tx2"/>
                </a:solidFill>
              </a:defRPr>
            </a:lvl1pPr>
            <a:lvl2pPr marL="224676" indent="0">
              <a:buNone/>
              <a:defRPr/>
            </a:lvl2pPr>
          </a:lstStyle>
          <a:p>
            <a:pPr lvl="0"/>
            <a:r>
              <a:rPr lang="en-US"/>
              <a:t>Click to edit Master text styles</a:t>
            </a:r>
          </a:p>
        </p:txBody>
      </p:sp>
      <p:sp>
        <p:nvSpPr>
          <p:cNvPr id="41" name="Plassholder for tekst 1">
            <a:extLst>
              <a:ext uri="{FF2B5EF4-FFF2-40B4-BE49-F238E27FC236}">
                <a16:creationId xmlns:a16="http://schemas.microsoft.com/office/drawing/2014/main" id="{B18EF6BA-3CBB-DDA3-1F4F-DD2E866AB51F}"/>
              </a:ext>
            </a:extLst>
          </p:cNvPr>
          <p:cNvSpPr>
            <a:spLocks noGrp="1"/>
          </p:cNvSpPr>
          <p:nvPr>
            <p:ph type="body" sz="quarter" idx="33" hasCustomPrompt="1"/>
          </p:nvPr>
        </p:nvSpPr>
        <p:spPr>
          <a:xfrm>
            <a:off x="9075370" y="3780270"/>
            <a:ext cx="2344472" cy="276999"/>
          </a:xfrm>
          <a:prstGeom prst="rect">
            <a:avLst/>
          </a:prstGeom>
        </p:spPr>
        <p:txBody>
          <a:bodyPr wrap="square" lIns="0" tIns="0" rIns="0" bIns="0">
            <a:spAutoFit/>
          </a:bodyPr>
          <a:lstStyle>
            <a:lvl1pPr marL="0" indent="0">
              <a:buNone/>
              <a:defRPr sz="1800" b="1">
                <a:solidFill>
                  <a:schemeClr val="accent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7" name="Plassholder for bilde 9">
            <a:extLst>
              <a:ext uri="{FF2B5EF4-FFF2-40B4-BE49-F238E27FC236}">
                <a16:creationId xmlns:a16="http://schemas.microsoft.com/office/drawing/2014/main" id="{1E06796C-3F07-D6BD-024B-F806D3E5A242}"/>
              </a:ext>
            </a:extLst>
          </p:cNvPr>
          <p:cNvSpPr>
            <a:spLocks noGrp="1"/>
          </p:cNvSpPr>
          <p:nvPr>
            <p:ph type="pic" sz="quarter" idx="11"/>
          </p:nvPr>
        </p:nvSpPr>
        <p:spPr>
          <a:xfrm>
            <a:off x="474675"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8" name="Plassholder for bilde 9">
            <a:extLst>
              <a:ext uri="{FF2B5EF4-FFF2-40B4-BE49-F238E27FC236}">
                <a16:creationId xmlns:a16="http://schemas.microsoft.com/office/drawing/2014/main" id="{BAE41B60-7886-8B85-AB90-ED5F86B436F5}"/>
              </a:ext>
            </a:extLst>
          </p:cNvPr>
          <p:cNvSpPr>
            <a:spLocks noGrp="1"/>
          </p:cNvSpPr>
          <p:nvPr>
            <p:ph type="pic" sz="quarter" idx="34"/>
          </p:nvPr>
        </p:nvSpPr>
        <p:spPr>
          <a:xfrm>
            <a:off x="3303219"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10" name="Plassholder for bilde 9">
            <a:extLst>
              <a:ext uri="{FF2B5EF4-FFF2-40B4-BE49-F238E27FC236}">
                <a16:creationId xmlns:a16="http://schemas.microsoft.com/office/drawing/2014/main" id="{1670556F-D4B1-D6E4-5CE6-42215D8B77A4}"/>
              </a:ext>
            </a:extLst>
          </p:cNvPr>
          <p:cNvSpPr>
            <a:spLocks noGrp="1"/>
          </p:cNvSpPr>
          <p:nvPr>
            <p:ph type="pic" sz="quarter" idx="35"/>
          </p:nvPr>
        </p:nvSpPr>
        <p:spPr>
          <a:xfrm>
            <a:off x="6180531"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11" name="Plassholder for bilde 9">
            <a:extLst>
              <a:ext uri="{FF2B5EF4-FFF2-40B4-BE49-F238E27FC236}">
                <a16:creationId xmlns:a16="http://schemas.microsoft.com/office/drawing/2014/main" id="{B38A8F8F-6659-5D30-38EA-DE3BF052BF52}"/>
              </a:ext>
            </a:extLst>
          </p:cNvPr>
          <p:cNvSpPr>
            <a:spLocks noGrp="1"/>
          </p:cNvSpPr>
          <p:nvPr>
            <p:ph type="pic" sz="quarter" idx="36"/>
          </p:nvPr>
        </p:nvSpPr>
        <p:spPr>
          <a:xfrm>
            <a:off x="9033459"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12" name="Text Placeholder 11">
            <a:extLst>
              <a:ext uri="{FF2B5EF4-FFF2-40B4-BE49-F238E27FC236}">
                <a16:creationId xmlns:a16="http://schemas.microsoft.com/office/drawing/2014/main" id="{35182D9D-7D87-7305-DA07-688508463901}"/>
              </a:ext>
            </a:extLst>
          </p:cNvPr>
          <p:cNvSpPr>
            <a:spLocks noGrp="1"/>
          </p:cNvSpPr>
          <p:nvPr>
            <p:ph type="body" sz="quarter" idx="16" hasCustomPrompt="1"/>
          </p:nvPr>
        </p:nvSpPr>
        <p:spPr>
          <a:xfrm>
            <a:off x="457150" y="6435359"/>
            <a:ext cx="3606850" cy="115416"/>
          </a:xfrm>
        </p:spPr>
        <p:txBody>
          <a:bodyPr/>
          <a:lstStyle>
            <a:lvl1pPr marL="0" indent="0">
              <a:spcBef>
                <a:spcPts val="0"/>
              </a:spcBef>
              <a:buFont typeface="Arial" panose="020B0604020202020204" pitchFamily="34" charset="0"/>
              <a:buNone/>
              <a:defRPr sz="750">
                <a:solidFill>
                  <a:schemeClr val="accent1"/>
                </a:solidFill>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a:t>Insert source (optional)</a:t>
            </a:r>
          </a:p>
        </p:txBody>
      </p:sp>
    </p:spTree>
    <p:extLst>
      <p:ext uri="{BB962C8B-B14F-4D97-AF65-F5344CB8AC3E}">
        <p14:creationId xmlns:p14="http://schemas.microsoft.com/office/powerpoint/2010/main" val="3637943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lumns with icons and text - Dark">
    <p:bg>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79F0C73-0561-4129-A04B-2E0A6857AC02}"/>
              </a:ext>
            </a:extLst>
          </p:cNvPr>
          <p:cNvGraphicFramePr>
            <a:graphicFrameLocks noChangeAspect="1"/>
          </p:cNvGraphicFramePr>
          <p:nvPr userDrawn="1">
            <p:custDataLst>
              <p:tags r:id="rId1"/>
            </p:custDataLst>
            <p:extLst>
              <p:ext uri="{D42A27DB-BD31-4B8C-83A1-F6EECF244321}">
                <p14:modId xmlns:p14="http://schemas.microsoft.com/office/powerpoint/2010/main" val="42801784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31" imgH="631" progId="TCLayout.ActiveDocument.1">
                  <p:embed/>
                </p:oleObj>
              </mc:Choice>
              <mc:Fallback>
                <p:oleObj name="think-cell Slide" r:id="rId4" imgW="631" imgH="631" progId="TCLayout.ActiveDocument.1">
                  <p:embed/>
                  <p:pic>
                    <p:nvPicPr>
                      <p:cNvPr id="5" name="Object 4" hidden="1">
                        <a:extLst>
                          <a:ext uri="{FF2B5EF4-FFF2-40B4-BE49-F238E27FC236}">
                            <a16:creationId xmlns:a16="http://schemas.microsoft.com/office/drawing/2014/main" id="{779F0C73-0561-4129-A04B-2E0A6857AC0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1709954-4CEF-43B0-B1BE-3EA8418149BF}"/>
              </a:ext>
            </a:extLst>
          </p:cNvPr>
          <p:cNvSpPr/>
          <p:nvPr userDrawn="1">
            <p:custDataLst>
              <p:tags r:id="rId2"/>
            </p:custDataLst>
          </p:nvPr>
        </p:nvSpPr>
        <p:spPr>
          <a:xfrm>
            <a:off x="0" y="0"/>
            <a:ext cx="158750" cy="158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b-NO" sz="3600" b="0" i="0" baseline="0">
              <a:latin typeface="Whyte Medium" panose="020B0604020202020204" charset="0"/>
              <a:ea typeface="+mj-ea"/>
              <a:cs typeface="+mj-cs"/>
              <a:sym typeface="Whyte Medium" panose="020B0604020202020204" charset="0"/>
            </a:endParaRPr>
          </a:p>
        </p:txBody>
      </p:sp>
      <p:sp>
        <p:nvSpPr>
          <p:cNvPr id="9" name="Plassholder for tekst 1">
            <a:extLst>
              <a:ext uri="{FF2B5EF4-FFF2-40B4-BE49-F238E27FC236}">
                <a16:creationId xmlns:a16="http://schemas.microsoft.com/office/drawing/2014/main" id="{BD018570-2E38-4E9E-809E-4BB30EEF847C}"/>
              </a:ext>
            </a:extLst>
          </p:cNvPr>
          <p:cNvSpPr>
            <a:spLocks noGrp="1"/>
          </p:cNvSpPr>
          <p:nvPr>
            <p:ph type="body" sz="quarter" idx="14" hasCustomPrompt="1"/>
          </p:nvPr>
        </p:nvSpPr>
        <p:spPr>
          <a:xfrm>
            <a:off x="457150" y="3780270"/>
            <a:ext cx="2344472" cy="276999"/>
          </a:xfrm>
          <a:prstGeom prst="rect">
            <a:avLst/>
          </a:prstGeom>
        </p:spPr>
        <p:txBody>
          <a:bodyPr wrap="square" lIns="0" tIns="0" rIns="0" bIns="0">
            <a:spAutoFit/>
          </a:bodyPr>
          <a:lstStyle>
            <a:lvl1pPr marL="0" indent="0">
              <a:buNone/>
              <a:defRPr sz="1800" b="1">
                <a:solidFill>
                  <a:schemeClr val="bg1"/>
                </a:solidFill>
                <a:latin typeface="Arial" panose="020B0604020202020204" pitchFamily="34" charset="0"/>
                <a:cs typeface="Arial" panose="020B0604020202020204" pitchFamily="34" charset="0"/>
              </a:defRPr>
            </a:lvl1pPr>
            <a:lvl2pPr marL="224676" indent="0">
              <a:buNone/>
              <a:defRPr/>
            </a:lvl2pPr>
          </a:lstStyle>
          <a:p>
            <a:pPr lvl="0"/>
            <a:r>
              <a:rPr lang="nb-NO" dirty="0" err="1"/>
              <a:t>Title</a:t>
            </a:r>
            <a:endParaRPr lang="nb-NO" dirty="0"/>
          </a:p>
        </p:txBody>
      </p:sp>
      <p:sp>
        <p:nvSpPr>
          <p:cNvPr id="3" name="Plassholder for lysbildenummer 2">
            <a:extLst>
              <a:ext uri="{FF2B5EF4-FFF2-40B4-BE49-F238E27FC236}">
                <a16:creationId xmlns:a16="http://schemas.microsoft.com/office/drawing/2014/main" id="{3C02D755-F5F4-4401-A7A3-6EA94407C060}"/>
              </a:ext>
            </a:extLst>
          </p:cNvPr>
          <p:cNvSpPr>
            <a:spLocks noGrp="1"/>
          </p:cNvSpPr>
          <p:nvPr>
            <p:ph type="sldNum" sz="quarter" idx="25"/>
          </p:nvPr>
        </p:nvSpPr>
        <p:spPr/>
        <p:txBody>
          <a:bodyPr/>
          <a:lstStyle>
            <a:lvl1pPr>
              <a:defRPr>
                <a:solidFill>
                  <a:schemeClr val="bg1"/>
                </a:solidFill>
              </a:defRPr>
            </a:lvl1pPr>
          </a:lstStyle>
          <a:p>
            <a:fld id="{AF82C51F-475B-4DE1-B4BE-74973CDCE049}" type="slidenum">
              <a:rPr lang="nb-NO" smtClean="0"/>
              <a:pPr/>
              <a:t>‹#›</a:t>
            </a:fld>
            <a:endParaRPr lang="nb-NO"/>
          </a:p>
        </p:txBody>
      </p:sp>
      <p:sp>
        <p:nvSpPr>
          <p:cNvPr id="4" name="Tittel 3">
            <a:extLst>
              <a:ext uri="{FF2B5EF4-FFF2-40B4-BE49-F238E27FC236}">
                <a16:creationId xmlns:a16="http://schemas.microsoft.com/office/drawing/2014/main" id="{59AD39D6-F0E2-4273-B83F-F4644A7B9227}"/>
              </a:ext>
            </a:extLst>
          </p:cNvPr>
          <p:cNvSpPr>
            <a:spLocks noGrp="1"/>
          </p:cNvSpPr>
          <p:nvPr>
            <p:ph type="title"/>
          </p:nvPr>
        </p:nvSpPr>
        <p:spPr>
          <a:xfrm>
            <a:off x="457150" y="302592"/>
            <a:ext cx="11277650" cy="553998"/>
          </a:xfrm>
        </p:spPr>
        <p:txBody>
          <a:bodyPr/>
          <a:lstStyle>
            <a:lvl1pPr>
              <a:defRPr sz="3600">
                <a:solidFill>
                  <a:schemeClr val="bg1"/>
                </a:solidFill>
              </a:defRPr>
            </a:lvl1pPr>
          </a:lstStyle>
          <a:p>
            <a:r>
              <a:rPr lang="en-US"/>
              <a:t>Click to edit Master title style</a:t>
            </a:r>
            <a:endParaRPr lang="nb-NO" dirty="0"/>
          </a:p>
        </p:txBody>
      </p:sp>
      <p:sp>
        <p:nvSpPr>
          <p:cNvPr id="35" name="Plassholder for tekst 1">
            <a:extLst>
              <a:ext uri="{FF2B5EF4-FFF2-40B4-BE49-F238E27FC236}">
                <a16:creationId xmlns:a16="http://schemas.microsoft.com/office/drawing/2014/main" id="{4CEBC486-7CB7-3669-89FD-F115CC5AA552}"/>
              </a:ext>
            </a:extLst>
          </p:cNvPr>
          <p:cNvSpPr>
            <a:spLocks noGrp="1"/>
          </p:cNvSpPr>
          <p:nvPr>
            <p:ph type="body" sz="quarter" idx="27" hasCustomPrompt="1"/>
          </p:nvPr>
        </p:nvSpPr>
        <p:spPr>
          <a:xfrm>
            <a:off x="3326080" y="3780270"/>
            <a:ext cx="2344472" cy="276999"/>
          </a:xfrm>
          <a:prstGeom prst="rect">
            <a:avLst/>
          </a:prstGeom>
        </p:spPr>
        <p:txBody>
          <a:bodyPr wrap="square" lIns="0" tIns="0" rIns="0" bIns="0">
            <a:spAutoFit/>
          </a:bodyPr>
          <a:lstStyle>
            <a:lvl1pPr marL="0" indent="0">
              <a:buNone/>
              <a:defRPr sz="1800" b="1">
                <a:solidFill>
                  <a:schemeClr val="bg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38" name="Plassholder for tekst 1">
            <a:extLst>
              <a:ext uri="{FF2B5EF4-FFF2-40B4-BE49-F238E27FC236}">
                <a16:creationId xmlns:a16="http://schemas.microsoft.com/office/drawing/2014/main" id="{F705CF76-B9DB-35DD-D724-35291C869394}"/>
              </a:ext>
            </a:extLst>
          </p:cNvPr>
          <p:cNvSpPr>
            <a:spLocks noGrp="1"/>
          </p:cNvSpPr>
          <p:nvPr>
            <p:ph type="body" sz="quarter" idx="30" hasCustomPrompt="1"/>
          </p:nvPr>
        </p:nvSpPr>
        <p:spPr>
          <a:xfrm>
            <a:off x="6195010" y="3780270"/>
            <a:ext cx="2344472" cy="276999"/>
          </a:xfrm>
          <a:prstGeom prst="rect">
            <a:avLst/>
          </a:prstGeom>
        </p:spPr>
        <p:txBody>
          <a:bodyPr wrap="square" lIns="0" tIns="0" rIns="0" bIns="0">
            <a:spAutoFit/>
          </a:bodyPr>
          <a:lstStyle>
            <a:lvl1pPr marL="0" indent="0">
              <a:buNone/>
              <a:defRPr sz="1800" b="1">
                <a:solidFill>
                  <a:schemeClr val="bg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41" name="Plassholder for tekst 1">
            <a:extLst>
              <a:ext uri="{FF2B5EF4-FFF2-40B4-BE49-F238E27FC236}">
                <a16:creationId xmlns:a16="http://schemas.microsoft.com/office/drawing/2014/main" id="{B18EF6BA-3CBB-DDA3-1F4F-DD2E866AB51F}"/>
              </a:ext>
            </a:extLst>
          </p:cNvPr>
          <p:cNvSpPr>
            <a:spLocks noGrp="1"/>
          </p:cNvSpPr>
          <p:nvPr>
            <p:ph type="body" sz="quarter" idx="33" hasCustomPrompt="1"/>
          </p:nvPr>
        </p:nvSpPr>
        <p:spPr>
          <a:xfrm>
            <a:off x="9075370" y="3780270"/>
            <a:ext cx="2344472" cy="276999"/>
          </a:xfrm>
          <a:prstGeom prst="rect">
            <a:avLst/>
          </a:prstGeom>
        </p:spPr>
        <p:txBody>
          <a:bodyPr wrap="square" lIns="0" tIns="0" rIns="0" bIns="0">
            <a:spAutoFit/>
          </a:bodyPr>
          <a:lstStyle>
            <a:lvl1pPr marL="0" indent="0">
              <a:buNone/>
              <a:defRPr sz="1800" b="1">
                <a:solidFill>
                  <a:schemeClr val="bg1"/>
                </a:solidFill>
                <a:latin typeface="Arial" panose="020B0604020202020204" pitchFamily="34" charset="0"/>
                <a:cs typeface="Arial" panose="020B0604020202020204" pitchFamily="34" charset="0"/>
              </a:defRPr>
            </a:lvl1pPr>
            <a:lvl2pPr marL="224676" indent="0">
              <a:buNone/>
              <a:defRPr/>
            </a:lvl2pPr>
          </a:lstStyle>
          <a:p>
            <a:pPr lvl="0"/>
            <a:r>
              <a:rPr lang="nb-NO" err="1"/>
              <a:t>Title</a:t>
            </a:r>
            <a:endParaRPr lang="nb-NO"/>
          </a:p>
        </p:txBody>
      </p:sp>
      <p:sp>
        <p:nvSpPr>
          <p:cNvPr id="7" name="Plassholder for bilde 9">
            <a:extLst>
              <a:ext uri="{FF2B5EF4-FFF2-40B4-BE49-F238E27FC236}">
                <a16:creationId xmlns:a16="http://schemas.microsoft.com/office/drawing/2014/main" id="{1E06796C-3F07-D6BD-024B-F806D3E5A242}"/>
              </a:ext>
            </a:extLst>
          </p:cNvPr>
          <p:cNvSpPr>
            <a:spLocks noGrp="1"/>
          </p:cNvSpPr>
          <p:nvPr>
            <p:ph type="pic" sz="quarter" idx="11"/>
          </p:nvPr>
        </p:nvSpPr>
        <p:spPr>
          <a:xfrm>
            <a:off x="474675"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8" name="Plassholder for bilde 9">
            <a:extLst>
              <a:ext uri="{FF2B5EF4-FFF2-40B4-BE49-F238E27FC236}">
                <a16:creationId xmlns:a16="http://schemas.microsoft.com/office/drawing/2014/main" id="{BAE41B60-7886-8B85-AB90-ED5F86B436F5}"/>
              </a:ext>
            </a:extLst>
          </p:cNvPr>
          <p:cNvSpPr>
            <a:spLocks noGrp="1"/>
          </p:cNvSpPr>
          <p:nvPr>
            <p:ph type="pic" sz="quarter" idx="34"/>
          </p:nvPr>
        </p:nvSpPr>
        <p:spPr>
          <a:xfrm>
            <a:off x="3303219"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10" name="Plassholder for bilde 9">
            <a:extLst>
              <a:ext uri="{FF2B5EF4-FFF2-40B4-BE49-F238E27FC236}">
                <a16:creationId xmlns:a16="http://schemas.microsoft.com/office/drawing/2014/main" id="{1670556F-D4B1-D6E4-5CE6-42215D8B77A4}"/>
              </a:ext>
            </a:extLst>
          </p:cNvPr>
          <p:cNvSpPr>
            <a:spLocks noGrp="1"/>
          </p:cNvSpPr>
          <p:nvPr>
            <p:ph type="pic" sz="quarter" idx="35"/>
          </p:nvPr>
        </p:nvSpPr>
        <p:spPr>
          <a:xfrm>
            <a:off x="6180531"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11" name="Plassholder for bilde 9">
            <a:extLst>
              <a:ext uri="{FF2B5EF4-FFF2-40B4-BE49-F238E27FC236}">
                <a16:creationId xmlns:a16="http://schemas.microsoft.com/office/drawing/2014/main" id="{B38A8F8F-6659-5D30-38EA-DE3BF052BF52}"/>
              </a:ext>
            </a:extLst>
          </p:cNvPr>
          <p:cNvSpPr>
            <a:spLocks noGrp="1"/>
          </p:cNvSpPr>
          <p:nvPr>
            <p:ph type="pic" sz="quarter" idx="36"/>
          </p:nvPr>
        </p:nvSpPr>
        <p:spPr>
          <a:xfrm>
            <a:off x="9033459" y="2607793"/>
            <a:ext cx="818373" cy="824041"/>
          </a:xfrm>
          <a:prstGeom prst="rect">
            <a:avLst/>
          </a:prstGeom>
          <a:noFill/>
        </p:spPr>
        <p:txBody>
          <a:bodyPr/>
          <a:lstStyle>
            <a:lvl1pPr marL="0" indent="0">
              <a:buNone/>
              <a:defRPr sz="250"/>
            </a:lvl1pPr>
          </a:lstStyle>
          <a:p>
            <a:r>
              <a:rPr lang="en-US"/>
              <a:t>Click icon to add picture</a:t>
            </a:r>
            <a:endParaRPr lang="nb-NO"/>
          </a:p>
        </p:txBody>
      </p:sp>
      <p:sp>
        <p:nvSpPr>
          <p:cNvPr id="12" name="Plassholder for tekst 1">
            <a:extLst>
              <a:ext uri="{FF2B5EF4-FFF2-40B4-BE49-F238E27FC236}">
                <a16:creationId xmlns:a16="http://schemas.microsoft.com/office/drawing/2014/main" id="{DAC872C9-44C1-07D1-847D-A802BD071A68}"/>
              </a:ext>
            </a:extLst>
          </p:cNvPr>
          <p:cNvSpPr>
            <a:spLocks noGrp="1"/>
          </p:cNvSpPr>
          <p:nvPr>
            <p:ph type="body" sz="quarter" idx="12"/>
          </p:nvPr>
        </p:nvSpPr>
        <p:spPr>
          <a:xfrm>
            <a:off x="457150" y="4123213"/>
            <a:ext cx="2344472" cy="430887"/>
          </a:xfrm>
          <a:prstGeom prst="rect">
            <a:avLst/>
          </a:prstGeom>
        </p:spPr>
        <p:txBody>
          <a:bodyPr wrap="square" lIns="0" tIns="0" rIns="0" bIns="0">
            <a:spAutoFit/>
          </a:bodyPr>
          <a:lstStyle>
            <a:lvl1pPr marL="0" indent="0">
              <a:buNone/>
              <a:defRPr sz="1400">
                <a:solidFill>
                  <a:schemeClr val="bg1"/>
                </a:solidFill>
              </a:defRPr>
            </a:lvl1pPr>
            <a:lvl2pPr marL="224676" indent="0">
              <a:buNone/>
              <a:defRPr/>
            </a:lvl2pPr>
          </a:lstStyle>
          <a:p>
            <a:pPr lvl="0"/>
            <a:r>
              <a:rPr lang="en-US"/>
              <a:t>Click to edit Master text styles</a:t>
            </a:r>
          </a:p>
        </p:txBody>
      </p:sp>
      <p:sp>
        <p:nvSpPr>
          <p:cNvPr id="13" name="Plassholder for tekst 1">
            <a:extLst>
              <a:ext uri="{FF2B5EF4-FFF2-40B4-BE49-F238E27FC236}">
                <a16:creationId xmlns:a16="http://schemas.microsoft.com/office/drawing/2014/main" id="{8CFA0E65-4F6E-0112-7D88-343F977B2807}"/>
              </a:ext>
            </a:extLst>
          </p:cNvPr>
          <p:cNvSpPr>
            <a:spLocks noGrp="1"/>
          </p:cNvSpPr>
          <p:nvPr>
            <p:ph type="body" sz="quarter" idx="26"/>
          </p:nvPr>
        </p:nvSpPr>
        <p:spPr>
          <a:xfrm>
            <a:off x="3326080" y="4123213"/>
            <a:ext cx="2344472" cy="430887"/>
          </a:xfrm>
          <a:prstGeom prst="rect">
            <a:avLst/>
          </a:prstGeom>
        </p:spPr>
        <p:txBody>
          <a:bodyPr wrap="square" lIns="0" tIns="0" rIns="0" bIns="0">
            <a:spAutoFit/>
          </a:bodyPr>
          <a:lstStyle>
            <a:lvl1pPr marL="0" indent="0">
              <a:buNone/>
              <a:defRPr sz="1400">
                <a:solidFill>
                  <a:schemeClr val="bg1"/>
                </a:solidFill>
              </a:defRPr>
            </a:lvl1pPr>
            <a:lvl2pPr marL="224676" indent="0">
              <a:buNone/>
              <a:defRPr/>
            </a:lvl2pPr>
          </a:lstStyle>
          <a:p>
            <a:pPr lvl="0"/>
            <a:r>
              <a:rPr lang="en-US"/>
              <a:t>Click to edit Master text styles</a:t>
            </a:r>
          </a:p>
        </p:txBody>
      </p:sp>
      <p:sp>
        <p:nvSpPr>
          <p:cNvPr id="14" name="Plassholder for tekst 1">
            <a:extLst>
              <a:ext uri="{FF2B5EF4-FFF2-40B4-BE49-F238E27FC236}">
                <a16:creationId xmlns:a16="http://schemas.microsoft.com/office/drawing/2014/main" id="{9356D554-B4BD-92FB-3327-84997BFD7AD8}"/>
              </a:ext>
            </a:extLst>
          </p:cNvPr>
          <p:cNvSpPr>
            <a:spLocks noGrp="1"/>
          </p:cNvSpPr>
          <p:nvPr>
            <p:ph type="body" sz="quarter" idx="29"/>
          </p:nvPr>
        </p:nvSpPr>
        <p:spPr>
          <a:xfrm>
            <a:off x="6195010" y="4123213"/>
            <a:ext cx="2344472" cy="430887"/>
          </a:xfrm>
          <a:prstGeom prst="rect">
            <a:avLst/>
          </a:prstGeom>
        </p:spPr>
        <p:txBody>
          <a:bodyPr wrap="square" lIns="0" tIns="0" rIns="0" bIns="0">
            <a:spAutoFit/>
          </a:bodyPr>
          <a:lstStyle>
            <a:lvl1pPr marL="0" indent="0">
              <a:buNone/>
              <a:defRPr sz="1400">
                <a:solidFill>
                  <a:schemeClr val="bg1"/>
                </a:solidFill>
              </a:defRPr>
            </a:lvl1pPr>
            <a:lvl2pPr marL="224676" indent="0">
              <a:buNone/>
              <a:defRPr/>
            </a:lvl2pPr>
          </a:lstStyle>
          <a:p>
            <a:pPr lvl="0"/>
            <a:r>
              <a:rPr lang="en-US"/>
              <a:t>Click to edit Master text styles</a:t>
            </a:r>
          </a:p>
        </p:txBody>
      </p:sp>
      <p:sp>
        <p:nvSpPr>
          <p:cNvPr id="15" name="Plassholder for tekst 1">
            <a:extLst>
              <a:ext uri="{FF2B5EF4-FFF2-40B4-BE49-F238E27FC236}">
                <a16:creationId xmlns:a16="http://schemas.microsoft.com/office/drawing/2014/main" id="{7361908F-934F-A3EB-B08A-E4210D9D6CBB}"/>
              </a:ext>
            </a:extLst>
          </p:cNvPr>
          <p:cNvSpPr>
            <a:spLocks noGrp="1"/>
          </p:cNvSpPr>
          <p:nvPr>
            <p:ph type="body" sz="quarter" idx="32"/>
          </p:nvPr>
        </p:nvSpPr>
        <p:spPr>
          <a:xfrm>
            <a:off x="9075370" y="4123213"/>
            <a:ext cx="2344472" cy="430887"/>
          </a:xfrm>
          <a:prstGeom prst="rect">
            <a:avLst/>
          </a:prstGeom>
        </p:spPr>
        <p:txBody>
          <a:bodyPr wrap="square" lIns="0" tIns="0" rIns="0" bIns="0">
            <a:spAutoFit/>
          </a:bodyPr>
          <a:lstStyle>
            <a:lvl1pPr marL="0" indent="0">
              <a:buNone/>
              <a:defRPr sz="1400">
                <a:solidFill>
                  <a:schemeClr val="bg1"/>
                </a:solidFill>
              </a:defRPr>
            </a:lvl1pPr>
            <a:lvl2pPr marL="224676" indent="0">
              <a:buNone/>
              <a:defRPr/>
            </a:lvl2pPr>
          </a:lstStyle>
          <a:p>
            <a:pPr lvl="0"/>
            <a:r>
              <a:rPr lang="en-US"/>
              <a:t>Click to edit Master text styles</a:t>
            </a:r>
          </a:p>
        </p:txBody>
      </p:sp>
    </p:spTree>
    <p:extLst>
      <p:ext uri="{BB962C8B-B14F-4D97-AF65-F5344CB8AC3E}">
        <p14:creationId xmlns:p14="http://schemas.microsoft.com/office/powerpoint/2010/main" val="2575205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seperator - White on blue">
    <p:bg>
      <p:bgPr>
        <a:solidFill>
          <a:schemeClr val="accent1"/>
        </a:solidFill>
        <a:effectLst/>
      </p:bgPr>
    </p:bg>
    <p:spTree>
      <p:nvGrpSpPr>
        <p:cNvPr id="1" name=""/>
        <p:cNvGrpSpPr/>
        <p:nvPr/>
      </p:nvGrpSpPr>
      <p:grpSpPr>
        <a:xfrm>
          <a:off x="0" y="0"/>
          <a:ext cx="0" cy="0"/>
          <a:chOff x="0" y="0"/>
          <a:chExt cx="0" cy="0"/>
        </a:xfrm>
      </p:grpSpPr>
      <p:pic>
        <p:nvPicPr>
          <p:cNvPr id="5" name="Bilde 5">
            <a:extLst>
              <a:ext uri="{FF2B5EF4-FFF2-40B4-BE49-F238E27FC236}">
                <a16:creationId xmlns:a16="http://schemas.microsoft.com/office/drawing/2014/main" id="{9E8F90B5-EB09-6E0A-E867-06A6D9D723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5100" y="6530684"/>
            <a:ext cx="554462" cy="154208"/>
          </a:xfrm>
          <a:prstGeom prst="rect">
            <a:avLst/>
          </a:prstGeom>
        </p:spPr>
      </p:pic>
      <p:sp>
        <p:nvSpPr>
          <p:cNvPr id="3" name="Tittel 1">
            <a:extLst>
              <a:ext uri="{FF2B5EF4-FFF2-40B4-BE49-F238E27FC236}">
                <a16:creationId xmlns:a16="http://schemas.microsoft.com/office/drawing/2014/main" id="{619FF5F0-C9C6-DBE7-CC63-DE813505998C}"/>
              </a:ext>
            </a:extLst>
          </p:cNvPr>
          <p:cNvSpPr>
            <a:spLocks noGrp="1"/>
          </p:cNvSpPr>
          <p:nvPr>
            <p:ph type="title" hasCustomPrompt="1"/>
          </p:nvPr>
        </p:nvSpPr>
        <p:spPr>
          <a:xfrm>
            <a:off x="3108325" y="3045014"/>
            <a:ext cx="5976937" cy="615553"/>
          </a:xfrm>
        </p:spPr>
        <p:txBody>
          <a:bodyPr wrap="square" anchor="ctr" anchorCtr="0">
            <a:sp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GB" dirty="0"/>
              <a:t>Separator slide title area</a:t>
            </a:r>
            <a:endParaRPr lang="nb-NO" dirty="0"/>
          </a:p>
        </p:txBody>
      </p:sp>
    </p:spTree>
    <p:extLst>
      <p:ext uri="{BB962C8B-B14F-4D97-AF65-F5344CB8AC3E}">
        <p14:creationId xmlns:p14="http://schemas.microsoft.com/office/powerpoint/2010/main" val="1970578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pter seperator - Blue on white">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3108325" y="3045014"/>
            <a:ext cx="5976937" cy="615553"/>
          </a:xfrm>
        </p:spPr>
        <p:txBody>
          <a:bodyPr wrap="square" anchor="ctr" anchorCtr="0">
            <a:spAutoFit/>
          </a:bodyPr>
          <a:lstStyle>
            <a:lvl1pPr algn="ctr">
              <a:defRPr sz="4000" b="1">
                <a:solidFill>
                  <a:srgbClr val="092036"/>
                </a:solidFill>
                <a:latin typeface="Arial" panose="020B0604020202020204" pitchFamily="34" charset="0"/>
                <a:cs typeface="Arial" panose="020B0604020202020204" pitchFamily="34" charset="0"/>
              </a:defRPr>
            </a:lvl1pPr>
          </a:lstStyle>
          <a:p>
            <a:r>
              <a:rPr lang="en-GB" dirty="0"/>
              <a:t>Separator slide title area</a:t>
            </a:r>
            <a:endParaRPr lang="nb-NO" dirty="0"/>
          </a:p>
        </p:txBody>
      </p:sp>
      <p:pic>
        <p:nvPicPr>
          <p:cNvPr id="4" name="Bilde 4">
            <a:extLst>
              <a:ext uri="{FF2B5EF4-FFF2-40B4-BE49-F238E27FC236}">
                <a16:creationId xmlns:a16="http://schemas.microsoft.com/office/drawing/2014/main" id="{5460C769-A3E1-9127-651D-473E095F6D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9081" y="6555408"/>
            <a:ext cx="555719" cy="154510"/>
          </a:xfrm>
          <a:prstGeom prst="rect">
            <a:avLst/>
          </a:prstGeom>
        </p:spPr>
      </p:pic>
    </p:spTree>
    <p:extLst>
      <p:ext uri="{BB962C8B-B14F-4D97-AF65-F5344CB8AC3E}">
        <p14:creationId xmlns:p14="http://schemas.microsoft.com/office/powerpoint/2010/main" val="2535602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hapter seperator - White on teal">
    <p:bg>
      <p:bgPr>
        <a:solidFill>
          <a:schemeClr val="accent2"/>
        </a:solidFill>
        <a:effectLst/>
      </p:bgPr>
    </p:bg>
    <p:spTree>
      <p:nvGrpSpPr>
        <p:cNvPr id="1" name=""/>
        <p:cNvGrpSpPr/>
        <p:nvPr/>
      </p:nvGrpSpPr>
      <p:grpSpPr>
        <a:xfrm>
          <a:off x="0" y="0"/>
          <a:ext cx="0" cy="0"/>
          <a:chOff x="0" y="0"/>
          <a:chExt cx="0" cy="0"/>
        </a:xfrm>
      </p:grpSpPr>
      <p:pic>
        <p:nvPicPr>
          <p:cNvPr id="2" name="Bilde 5">
            <a:extLst>
              <a:ext uri="{FF2B5EF4-FFF2-40B4-BE49-F238E27FC236}">
                <a16:creationId xmlns:a16="http://schemas.microsoft.com/office/drawing/2014/main" id="{BCF92F09-DD89-E2D0-8819-11F5CB413B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5100" y="6530684"/>
            <a:ext cx="554462" cy="154208"/>
          </a:xfrm>
          <a:prstGeom prst="rect">
            <a:avLst/>
          </a:prstGeom>
        </p:spPr>
      </p:pic>
      <p:sp>
        <p:nvSpPr>
          <p:cNvPr id="3" name="Tittel 1">
            <a:extLst>
              <a:ext uri="{FF2B5EF4-FFF2-40B4-BE49-F238E27FC236}">
                <a16:creationId xmlns:a16="http://schemas.microsoft.com/office/drawing/2014/main" id="{4340BC03-59EF-24C2-3754-0DD2E80AB738}"/>
              </a:ext>
            </a:extLst>
          </p:cNvPr>
          <p:cNvSpPr>
            <a:spLocks noGrp="1"/>
          </p:cNvSpPr>
          <p:nvPr>
            <p:ph type="title" hasCustomPrompt="1"/>
          </p:nvPr>
        </p:nvSpPr>
        <p:spPr>
          <a:xfrm>
            <a:off x="3108325" y="3045014"/>
            <a:ext cx="5976937" cy="615553"/>
          </a:xfrm>
        </p:spPr>
        <p:txBody>
          <a:bodyPr wrap="square" anchor="ctr" anchorCtr="0">
            <a:sp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GB" dirty="0"/>
              <a:t>Separator slide title area</a:t>
            </a:r>
            <a:endParaRPr lang="nb-NO" dirty="0"/>
          </a:p>
        </p:txBody>
      </p:sp>
    </p:spTree>
    <p:extLst>
      <p:ext uri="{BB962C8B-B14F-4D97-AF65-F5344CB8AC3E}">
        <p14:creationId xmlns:p14="http://schemas.microsoft.com/office/powerpoint/2010/main" val="702627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hapter seperator - White on peach">
    <p:bg>
      <p:bgPr>
        <a:solidFill>
          <a:schemeClr val="accent3"/>
        </a:solidFill>
        <a:effectLst/>
      </p:bgPr>
    </p:bg>
    <p:spTree>
      <p:nvGrpSpPr>
        <p:cNvPr id="1" name=""/>
        <p:cNvGrpSpPr/>
        <p:nvPr/>
      </p:nvGrpSpPr>
      <p:grpSpPr>
        <a:xfrm>
          <a:off x="0" y="0"/>
          <a:ext cx="0" cy="0"/>
          <a:chOff x="0" y="0"/>
          <a:chExt cx="0" cy="0"/>
        </a:xfrm>
      </p:grpSpPr>
      <p:pic>
        <p:nvPicPr>
          <p:cNvPr id="2" name="Bilde 5">
            <a:extLst>
              <a:ext uri="{FF2B5EF4-FFF2-40B4-BE49-F238E27FC236}">
                <a16:creationId xmlns:a16="http://schemas.microsoft.com/office/drawing/2014/main" id="{F98FC7A8-5A73-C2C7-7931-57199C5FFC5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5100" y="6530684"/>
            <a:ext cx="554462" cy="154208"/>
          </a:xfrm>
          <a:prstGeom prst="rect">
            <a:avLst/>
          </a:prstGeom>
        </p:spPr>
      </p:pic>
      <p:sp>
        <p:nvSpPr>
          <p:cNvPr id="3" name="Tittel 1">
            <a:extLst>
              <a:ext uri="{FF2B5EF4-FFF2-40B4-BE49-F238E27FC236}">
                <a16:creationId xmlns:a16="http://schemas.microsoft.com/office/drawing/2014/main" id="{0E08F1E3-F3E8-EF1F-BD6A-D6C74D8C38BA}"/>
              </a:ext>
            </a:extLst>
          </p:cNvPr>
          <p:cNvSpPr>
            <a:spLocks noGrp="1"/>
          </p:cNvSpPr>
          <p:nvPr>
            <p:ph type="title" hasCustomPrompt="1"/>
          </p:nvPr>
        </p:nvSpPr>
        <p:spPr>
          <a:xfrm>
            <a:off x="3108325" y="3045014"/>
            <a:ext cx="5976937" cy="615553"/>
          </a:xfrm>
        </p:spPr>
        <p:txBody>
          <a:bodyPr wrap="square" anchor="ctr" anchorCtr="0">
            <a:spAutoFit/>
          </a:bodyPr>
          <a:lstStyle>
            <a:lvl1pPr algn="ctr">
              <a:defRPr sz="4000" b="1">
                <a:solidFill>
                  <a:srgbClr val="092036"/>
                </a:solidFill>
                <a:latin typeface="Arial" panose="020B0604020202020204" pitchFamily="34" charset="0"/>
                <a:cs typeface="Arial" panose="020B0604020202020204" pitchFamily="34" charset="0"/>
              </a:defRPr>
            </a:lvl1pPr>
          </a:lstStyle>
          <a:p>
            <a:r>
              <a:rPr lang="en-GB" dirty="0"/>
              <a:t>Separator slide title area</a:t>
            </a:r>
            <a:endParaRPr lang="nb-NO" dirty="0"/>
          </a:p>
        </p:txBody>
      </p:sp>
    </p:spTree>
    <p:extLst>
      <p:ext uri="{BB962C8B-B14F-4D97-AF65-F5344CB8AC3E}">
        <p14:creationId xmlns:p14="http://schemas.microsoft.com/office/powerpoint/2010/main" val="2570657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ogo slide #1">
    <p:bg>
      <p:bgPr>
        <a:solidFill>
          <a:schemeClr val="accent1"/>
        </a:solidFill>
        <a:effectLst/>
      </p:bgPr>
    </p:bg>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A4475CC-13E7-47E6-8278-D5F5D6A9B48E}"/>
              </a:ext>
            </a:extLst>
          </p:cNvPr>
          <p:cNvSpPr>
            <a:spLocks noGrp="1"/>
          </p:cNvSpPr>
          <p:nvPr>
            <p:ph type="body" sz="quarter" idx="13" hasCustomPrompt="1"/>
          </p:nvPr>
        </p:nvSpPr>
        <p:spPr>
          <a:xfrm>
            <a:off x="4624844" y="3032397"/>
            <a:ext cx="2989942" cy="831310"/>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Tree>
    <p:extLst>
      <p:ext uri="{BB962C8B-B14F-4D97-AF65-F5344CB8AC3E}">
        <p14:creationId xmlns:p14="http://schemas.microsoft.com/office/powerpoint/2010/main" val="734845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rackets 3D - Dark">
    <p:bg>
      <p:bgPr>
        <a:solidFill>
          <a:schemeClr val="accent1"/>
        </a:solid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C6071B2A-4C4F-2B79-BCE4-D238D801552F}"/>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tel 5">
            <a:extLst>
              <a:ext uri="{FF2B5EF4-FFF2-40B4-BE49-F238E27FC236}">
                <a16:creationId xmlns:a16="http://schemas.microsoft.com/office/drawing/2014/main" id="{640ECA6D-7B1B-AA11-E24F-67F9F8BCCE47}"/>
              </a:ext>
            </a:extLst>
          </p:cNvPr>
          <p:cNvSpPr>
            <a:spLocks noGrp="1"/>
          </p:cNvSpPr>
          <p:nvPr>
            <p:ph type="title"/>
          </p:nvPr>
        </p:nvSpPr>
        <p:spPr>
          <a:xfrm>
            <a:off x="457150" y="2116792"/>
            <a:ext cx="8432850" cy="2215991"/>
          </a:xfrm>
        </p:spPr>
        <p:txBody>
          <a:bodyPr anchor="b"/>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nb-NO" dirty="0"/>
          </a:p>
        </p:txBody>
      </p:sp>
      <p:sp>
        <p:nvSpPr>
          <p:cNvPr id="4" name="Plassholder for tekst 11">
            <a:extLst>
              <a:ext uri="{FF2B5EF4-FFF2-40B4-BE49-F238E27FC236}">
                <a16:creationId xmlns:a16="http://schemas.microsoft.com/office/drawing/2014/main" id="{182FD834-B55F-9B9B-2065-D3736CB4DC3D}"/>
              </a:ext>
            </a:extLst>
          </p:cNvPr>
          <p:cNvSpPr>
            <a:spLocks noGrp="1"/>
          </p:cNvSpPr>
          <p:nvPr>
            <p:ph type="body" sz="quarter" idx="12" hasCustomPrompt="1"/>
          </p:nvPr>
        </p:nvSpPr>
        <p:spPr>
          <a:xfrm>
            <a:off x="450800" y="4565287"/>
            <a:ext cx="4802238" cy="246221"/>
          </a:xfrm>
        </p:spPr>
        <p:txBody>
          <a:bodyPr wrap="square">
            <a:spAutoFit/>
          </a:bodyPr>
          <a:lstStyle>
            <a:lvl1pPr marL="0" indent="0">
              <a:buNone/>
              <a:defRPr sz="160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err="1"/>
              <a:t>Description</a:t>
            </a:r>
            <a:endParaRPr lang="nb-NO" dirty="0"/>
          </a:p>
        </p:txBody>
      </p:sp>
      <p:pic>
        <p:nvPicPr>
          <p:cNvPr id="10" name="Graphic 9">
            <a:extLst>
              <a:ext uri="{FF2B5EF4-FFF2-40B4-BE49-F238E27FC236}">
                <a16:creationId xmlns:a16="http://schemas.microsoft.com/office/drawing/2014/main" id="{3547CEBF-969D-A577-5E66-98142173FF1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41904" y="147289"/>
            <a:ext cx="1770833" cy="900000"/>
          </a:xfrm>
          <a:prstGeom prst="rect">
            <a:avLst/>
          </a:prstGeom>
        </p:spPr>
      </p:pic>
    </p:spTree>
    <p:extLst>
      <p:ext uri="{BB962C8B-B14F-4D97-AF65-F5344CB8AC3E}">
        <p14:creationId xmlns:p14="http://schemas.microsoft.com/office/powerpoint/2010/main" val="1714380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ogo slide #2">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 sign, dark&#10;&#10;Description automatically generated">
            <a:extLst>
              <a:ext uri="{FF2B5EF4-FFF2-40B4-BE49-F238E27FC236}">
                <a16:creationId xmlns:a16="http://schemas.microsoft.com/office/drawing/2014/main" id="{90B484AD-3E2B-2834-142C-E45B5B0B24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4844" y="3013345"/>
            <a:ext cx="3071345" cy="831310"/>
          </a:xfrm>
          <a:prstGeom prst="rect">
            <a:avLst/>
          </a:prstGeom>
        </p:spPr>
      </p:pic>
    </p:spTree>
    <p:extLst>
      <p:ext uri="{BB962C8B-B14F-4D97-AF65-F5344CB8AC3E}">
        <p14:creationId xmlns:p14="http://schemas.microsoft.com/office/powerpoint/2010/main" val="1535329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mpty - Bright">
    <p:bg>
      <p:bgPr>
        <a:solidFill>
          <a:schemeClr val="bg1"/>
        </a:solidFill>
        <a:effectLst/>
      </p:bgPr>
    </p:bg>
    <p:spTree>
      <p:nvGrpSpPr>
        <p:cNvPr id="1" name=""/>
        <p:cNvGrpSpPr/>
        <p:nvPr/>
      </p:nvGrpSpPr>
      <p:grpSpPr>
        <a:xfrm>
          <a:off x="0" y="0"/>
          <a:ext cx="0" cy="0"/>
          <a:chOff x="0" y="0"/>
          <a:chExt cx="0" cy="0"/>
        </a:xfrm>
      </p:grpSpPr>
      <p:sp>
        <p:nvSpPr>
          <p:cNvPr id="2" name="Plassholder for lysbildenummer 8">
            <a:extLst>
              <a:ext uri="{FF2B5EF4-FFF2-40B4-BE49-F238E27FC236}">
                <a16:creationId xmlns:a16="http://schemas.microsoft.com/office/drawing/2014/main" id="{ECB3A299-6F77-4A9B-B40D-781F999507E3}"/>
              </a:ext>
            </a:extLst>
          </p:cNvPr>
          <p:cNvSpPr txBox="1">
            <a:spLocks/>
          </p:cNvSpPr>
          <p:nvPr userDrawn="1"/>
        </p:nvSpPr>
        <p:spPr>
          <a:xfrm>
            <a:off x="8364509" y="6574955"/>
            <a:ext cx="2743200" cy="115416"/>
          </a:xfrm>
          <a:prstGeom prst="rect">
            <a:avLst/>
          </a:prstGeom>
        </p:spPr>
        <p:txBody>
          <a:bodyPr vert="horz" wrap="square" lIns="0" tIns="0" rIns="0" bIns="0" rtlCol="0" anchor="b" anchorCtr="0">
            <a:spAutoFit/>
          </a:bodyPr>
          <a:lstStyle>
            <a:defPPr>
              <a:defRPr lang="nb-NO"/>
            </a:defPPr>
            <a:lvl1pPr marL="0" algn="r" defTabSz="914263" rtl="0" eaLnBrk="1" latinLnBrk="0" hangingPunct="1">
              <a:defRPr sz="750" kern="1200">
                <a:solidFill>
                  <a:srgbClr val="092036"/>
                </a:solidFill>
                <a:latin typeface="+mn-lt"/>
                <a:ea typeface="+mn-ea"/>
                <a:cs typeface="+mn-cs"/>
              </a:defRPr>
            </a:lvl1pPr>
            <a:lvl2pPr marL="457132"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6" algn="l" defTabSz="914263" rtl="0" eaLnBrk="1" latinLnBrk="0" hangingPunct="1">
              <a:defRPr sz="1800" kern="1200">
                <a:solidFill>
                  <a:schemeClr val="tx1"/>
                </a:solidFill>
                <a:latin typeface="+mn-lt"/>
                <a:ea typeface="+mn-ea"/>
                <a:cs typeface="+mn-cs"/>
              </a:defRPr>
            </a:lvl5pPr>
            <a:lvl6pPr marL="2285657"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2" algn="l" defTabSz="914263" rtl="0" eaLnBrk="1" latinLnBrk="0" hangingPunct="1">
              <a:defRPr sz="1800" kern="1200">
                <a:solidFill>
                  <a:schemeClr val="tx1"/>
                </a:solidFill>
                <a:latin typeface="+mn-lt"/>
                <a:ea typeface="+mn-ea"/>
                <a:cs typeface="+mn-cs"/>
              </a:defRPr>
            </a:lvl9pPr>
          </a:lstStyle>
          <a:p>
            <a:fld id="{AF82C51F-475B-4DE1-B4BE-74973CDCE049}" type="slidenum">
              <a:rPr lang="nb-NO" smtClean="0"/>
              <a:pPr/>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mpty - Dark">
    <p:bg>
      <p:bgPr>
        <a:solidFill>
          <a:schemeClr val="accen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99B4C6F-5B41-4579-A8D7-84C2B81675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5100" y="6530684"/>
            <a:ext cx="554462" cy="154208"/>
          </a:xfrm>
          <a:prstGeom prst="rect">
            <a:avLst/>
          </a:prstGeom>
        </p:spPr>
      </p:pic>
      <p:sp>
        <p:nvSpPr>
          <p:cNvPr id="3" name="Plassholder for lysbildenummer 2">
            <a:extLst>
              <a:ext uri="{FF2B5EF4-FFF2-40B4-BE49-F238E27FC236}">
                <a16:creationId xmlns:a16="http://schemas.microsoft.com/office/drawing/2014/main" id="{12797FA1-6917-41D7-9A8D-A487413B05EA}"/>
              </a:ext>
            </a:extLst>
          </p:cNvPr>
          <p:cNvSpPr>
            <a:spLocks noGrp="1"/>
          </p:cNvSpPr>
          <p:nvPr>
            <p:ph type="sldNum" sz="quarter" idx="12"/>
          </p:nvPr>
        </p:nvSpPr>
        <p:spPr>
          <a:xfrm>
            <a:off x="8364509" y="6543695"/>
            <a:ext cx="2743200" cy="115416"/>
          </a:xfrm>
        </p:spPr>
        <p:txBody>
          <a:bodyPr/>
          <a:lstStyle>
            <a:lvl1pPr>
              <a:defRPr>
                <a:solidFill>
                  <a:schemeClr val="accent4"/>
                </a:solidFill>
              </a:defRPr>
            </a:lvl1pPr>
          </a:lstStyle>
          <a:p>
            <a:fld id="{AF82C51F-475B-4DE1-B4BE-74973CDCE049}" type="slidenum">
              <a:rPr lang="nb-NO" smtClean="0"/>
              <a:pPr/>
              <a:t>‹#›</a:t>
            </a:fld>
            <a:endParaRPr lang="nb-NO"/>
          </a:p>
        </p:txBody>
      </p:sp>
    </p:spTree>
    <p:extLst>
      <p:ext uri="{BB962C8B-B14F-4D97-AF65-F5344CB8AC3E}">
        <p14:creationId xmlns:p14="http://schemas.microsoft.com/office/powerpoint/2010/main" val="1116491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 Bright">
    <p:bg>
      <p:bgPr>
        <a:solidFill>
          <a:srgbClr val="F7F7F7"/>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67ECF16-14CB-419A-AA0C-0C3F44251950}"/>
              </a:ext>
            </a:extLst>
          </p:cNvPr>
          <p:cNvGraphicFramePr>
            <a:graphicFrameLocks noChangeAspect="1"/>
          </p:cNvGraphicFramePr>
          <p:nvPr userDrawn="1">
            <p:custDataLst>
              <p:tags r:id="rId1"/>
            </p:custDataLst>
            <p:extLst>
              <p:ext uri="{D42A27DB-BD31-4B8C-83A1-F6EECF244321}">
                <p14:modId xmlns:p14="http://schemas.microsoft.com/office/powerpoint/2010/main" val="201650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31" imgH="631" progId="TCLayout.ActiveDocument.1">
                  <p:embed/>
                </p:oleObj>
              </mc:Choice>
              <mc:Fallback>
                <p:oleObj name="think-cell Slide" r:id="rId4" imgW="631" imgH="631" progId="TCLayout.ActiveDocument.1">
                  <p:embed/>
                  <p:pic>
                    <p:nvPicPr>
                      <p:cNvPr id="5" name="Object 4" hidden="1">
                        <a:extLst>
                          <a:ext uri="{FF2B5EF4-FFF2-40B4-BE49-F238E27FC236}">
                            <a16:creationId xmlns:a16="http://schemas.microsoft.com/office/drawing/2014/main" id="{C67ECF16-14CB-419A-AA0C-0C3F442519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6671BEE-6DBE-414D-9FD8-E5F044D70DD0}"/>
              </a:ext>
            </a:extLst>
          </p:cNvPr>
          <p:cNvSpPr/>
          <p:nvPr userDrawn="1">
            <p:custDataLst>
              <p:tags r:id="rId2"/>
            </p:custDataLst>
          </p:nvPr>
        </p:nvSpPr>
        <p:spPr>
          <a:xfrm>
            <a:off x="0" y="0"/>
            <a:ext cx="158750" cy="158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b-NO" sz="3600" b="0" i="0" baseline="0" dirty="0">
              <a:latin typeface="Whyte Medium" panose="020B0604020202020204" charset="0"/>
              <a:ea typeface="+mj-ea"/>
              <a:cs typeface="+mj-cs"/>
              <a:sym typeface="Whyte Medium" panose="020B0604020202020204" charset="0"/>
            </a:endParaRPr>
          </a:p>
        </p:txBody>
      </p:sp>
      <p:sp>
        <p:nvSpPr>
          <p:cNvPr id="2" name="Tittel 1">
            <a:extLst>
              <a:ext uri="{FF2B5EF4-FFF2-40B4-BE49-F238E27FC236}">
                <a16:creationId xmlns:a16="http://schemas.microsoft.com/office/drawing/2014/main" id="{3FA5EFF5-A4B1-46A2-BAC5-CFAC1F322EC8}"/>
              </a:ext>
            </a:extLst>
          </p:cNvPr>
          <p:cNvSpPr>
            <a:spLocks noGrp="1"/>
          </p:cNvSpPr>
          <p:nvPr>
            <p:ph type="title"/>
          </p:nvPr>
        </p:nvSpPr>
        <p:spPr>
          <a:xfrm>
            <a:off x="457150" y="302592"/>
            <a:ext cx="11264398" cy="553998"/>
          </a:xfrm>
        </p:spPr>
        <p:txBody>
          <a:bodyPr/>
          <a:lstStyle>
            <a:lvl1pPr>
              <a:defRPr sz="3600">
                <a:solidFill>
                  <a:schemeClr val="tx1"/>
                </a:solidFill>
              </a:defRPr>
            </a:lvl1pPr>
          </a:lstStyle>
          <a:p>
            <a:r>
              <a:rPr lang="de-DE"/>
              <a:t>Mastertitelformat bearbeiten</a:t>
            </a:r>
            <a:endParaRPr lang="nb-NO" dirty="0"/>
          </a:p>
        </p:txBody>
      </p:sp>
      <p:sp>
        <p:nvSpPr>
          <p:cNvPr id="4" name="Plassholder for lysbildenummer 3">
            <a:extLst>
              <a:ext uri="{FF2B5EF4-FFF2-40B4-BE49-F238E27FC236}">
                <a16:creationId xmlns:a16="http://schemas.microsoft.com/office/drawing/2014/main" id="{94992BDC-994D-4BFE-8053-4F4619716C55}"/>
              </a:ext>
            </a:extLst>
          </p:cNvPr>
          <p:cNvSpPr>
            <a:spLocks noGrp="1"/>
          </p:cNvSpPr>
          <p:nvPr>
            <p:ph type="sldNum" sz="quarter" idx="11"/>
          </p:nvPr>
        </p:nvSpPr>
        <p:spPr/>
        <p:txBody>
          <a:bodyPr/>
          <a:lstStyle>
            <a:lvl1pPr>
              <a:defRPr>
                <a:solidFill>
                  <a:schemeClr val="tx1"/>
                </a:solidFill>
              </a:defRPr>
            </a:lvl1pPr>
          </a:lstStyle>
          <a:p>
            <a:fld id="{AF82C51F-475B-4DE1-B4BE-74973CDCE049}" type="slidenum">
              <a:rPr lang="nb-NO" smtClean="0"/>
              <a:pPr/>
              <a:t>‹#›</a:t>
            </a:fld>
            <a:endParaRPr lang="nb-NO" dirty="0"/>
          </a:p>
        </p:txBody>
      </p:sp>
      <p:sp>
        <p:nvSpPr>
          <p:cNvPr id="6" name="Text Placeholder 11">
            <a:extLst>
              <a:ext uri="{FF2B5EF4-FFF2-40B4-BE49-F238E27FC236}">
                <a16:creationId xmlns:a16="http://schemas.microsoft.com/office/drawing/2014/main" id="{C3ED605C-5E75-4490-9A6C-E16E79518F7B}"/>
              </a:ext>
            </a:extLst>
          </p:cNvPr>
          <p:cNvSpPr>
            <a:spLocks noGrp="1"/>
          </p:cNvSpPr>
          <p:nvPr>
            <p:ph type="body" sz="quarter" idx="16" hasCustomPrompt="1"/>
          </p:nvPr>
        </p:nvSpPr>
        <p:spPr>
          <a:xfrm>
            <a:off x="457150" y="6574955"/>
            <a:ext cx="3606850" cy="115416"/>
          </a:xfrm>
        </p:spPr>
        <p:txBody>
          <a:bodyPr/>
          <a:lstStyle>
            <a:lvl1pPr marL="0" indent="0">
              <a:spcBef>
                <a:spcPts val="0"/>
              </a:spcBef>
              <a:buFont typeface="Arial" panose="020B0604020202020204" pitchFamily="34" charset="0"/>
              <a:buNone/>
              <a:defRPr sz="750">
                <a:solidFill>
                  <a:schemeClr val="tx1"/>
                </a:solidFill>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dirty="0"/>
              <a:t>Insert source (optional)</a:t>
            </a:r>
          </a:p>
        </p:txBody>
      </p:sp>
    </p:spTree>
    <p:extLst>
      <p:ext uri="{BB962C8B-B14F-4D97-AF65-F5344CB8AC3E}">
        <p14:creationId xmlns:p14="http://schemas.microsoft.com/office/powerpoint/2010/main" val="365148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Tittel og innho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625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Brackets 3D - Ligh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FAD612-2882-25E4-953F-B48DB7EDD29D}"/>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961" b="961"/>
          <a:stretch/>
        </p:blipFill>
        <p:spPr>
          <a:xfrm>
            <a:off x="0" y="-1"/>
            <a:ext cx="12191997" cy="6858001"/>
          </a:xfrm>
          <a:prstGeom prst="rect">
            <a:avLst/>
          </a:prstGeom>
        </p:spPr>
      </p:pic>
      <p:sp>
        <p:nvSpPr>
          <p:cNvPr id="6" name="Tittel 5">
            <a:extLst>
              <a:ext uri="{FF2B5EF4-FFF2-40B4-BE49-F238E27FC236}">
                <a16:creationId xmlns:a16="http://schemas.microsoft.com/office/drawing/2014/main" id="{3830E248-8145-9C05-7055-1F9BE429E336}"/>
              </a:ext>
            </a:extLst>
          </p:cNvPr>
          <p:cNvSpPr>
            <a:spLocks noGrp="1"/>
          </p:cNvSpPr>
          <p:nvPr>
            <p:ph type="title"/>
          </p:nvPr>
        </p:nvSpPr>
        <p:spPr>
          <a:xfrm>
            <a:off x="457150" y="2116792"/>
            <a:ext cx="9174530" cy="2215991"/>
          </a:xfrm>
        </p:spPr>
        <p:txBody>
          <a:bodyPr anchor="b"/>
          <a:lstStyle>
            <a:lvl1pPr>
              <a:defRPr sz="7200" b="1">
                <a:solidFill>
                  <a:srgbClr val="092036"/>
                </a:solidFill>
                <a:latin typeface="Arial" panose="020B0604020202020204" pitchFamily="34" charset="0"/>
                <a:cs typeface="Arial" panose="020B0604020202020204" pitchFamily="34" charset="0"/>
              </a:defRPr>
            </a:lvl1pPr>
          </a:lstStyle>
          <a:p>
            <a:r>
              <a:rPr lang="en-US"/>
              <a:t>Click to edit Master title style</a:t>
            </a:r>
            <a:endParaRPr lang="nb-NO" dirty="0"/>
          </a:p>
        </p:txBody>
      </p:sp>
      <p:sp>
        <p:nvSpPr>
          <p:cNvPr id="7" name="Plassholder for tekst 11">
            <a:extLst>
              <a:ext uri="{FF2B5EF4-FFF2-40B4-BE49-F238E27FC236}">
                <a16:creationId xmlns:a16="http://schemas.microsoft.com/office/drawing/2014/main" id="{8766BF2D-462E-642D-F366-6966FAE11ABD}"/>
              </a:ext>
            </a:extLst>
          </p:cNvPr>
          <p:cNvSpPr>
            <a:spLocks noGrp="1"/>
          </p:cNvSpPr>
          <p:nvPr>
            <p:ph type="body" sz="quarter" idx="12" hasCustomPrompt="1"/>
          </p:nvPr>
        </p:nvSpPr>
        <p:spPr>
          <a:xfrm>
            <a:off x="450800" y="4565287"/>
            <a:ext cx="4802238" cy="246221"/>
          </a:xfrm>
        </p:spPr>
        <p:txBody>
          <a:bodyPr wrap="square">
            <a:spAutoFit/>
          </a:bodyPr>
          <a:lstStyle>
            <a:lvl1pPr marL="0" indent="0">
              <a:buNone/>
              <a:defRPr sz="1600">
                <a:solidFill>
                  <a:srgbClr val="092036"/>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err="1"/>
              <a:t>Description</a:t>
            </a:r>
            <a:endParaRPr lang="nb-NO" dirty="0"/>
          </a:p>
        </p:txBody>
      </p:sp>
      <p:pic>
        <p:nvPicPr>
          <p:cNvPr id="4" name="Graphic 3">
            <a:extLst>
              <a:ext uri="{FF2B5EF4-FFF2-40B4-BE49-F238E27FC236}">
                <a16:creationId xmlns:a16="http://schemas.microsoft.com/office/drawing/2014/main" id="{A7C5BECC-B750-3303-D2F2-F1CB7E41370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904" y="137129"/>
            <a:ext cx="1770834" cy="900000"/>
          </a:xfrm>
          <a:prstGeom prst="rect">
            <a:avLst/>
          </a:prstGeom>
        </p:spPr>
      </p:pic>
    </p:spTree>
    <p:extLst>
      <p:ext uri="{BB962C8B-B14F-4D97-AF65-F5344CB8AC3E}">
        <p14:creationId xmlns:p14="http://schemas.microsoft.com/office/powerpoint/2010/main" val="1851495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Light">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67ECF16-14CB-419A-AA0C-0C3F44251950}"/>
              </a:ext>
            </a:extLst>
          </p:cNvPr>
          <p:cNvGraphicFramePr>
            <a:graphicFrameLocks noChangeAspect="1"/>
          </p:cNvGraphicFramePr>
          <p:nvPr userDrawn="1">
            <p:custDataLst>
              <p:tags r:id="rId1"/>
            </p:custDataLst>
            <p:extLst>
              <p:ext uri="{D42A27DB-BD31-4B8C-83A1-F6EECF244321}">
                <p14:modId xmlns:p14="http://schemas.microsoft.com/office/powerpoint/2010/main" val="201650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31" imgH="631" progId="TCLayout.ActiveDocument.1">
                  <p:embed/>
                </p:oleObj>
              </mc:Choice>
              <mc:Fallback>
                <p:oleObj name="think-cell Slide" r:id="rId4" imgW="631" imgH="631" progId="TCLayout.ActiveDocument.1">
                  <p:embed/>
                  <p:pic>
                    <p:nvPicPr>
                      <p:cNvPr id="5" name="Object 4" hidden="1">
                        <a:extLst>
                          <a:ext uri="{FF2B5EF4-FFF2-40B4-BE49-F238E27FC236}">
                            <a16:creationId xmlns:a16="http://schemas.microsoft.com/office/drawing/2014/main" id="{C67ECF16-14CB-419A-AA0C-0C3F442519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6671BEE-6DBE-414D-9FD8-E5F044D70DD0}"/>
              </a:ext>
            </a:extLst>
          </p:cNvPr>
          <p:cNvSpPr/>
          <p:nvPr userDrawn="1">
            <p:custDataLst>
              <p:tags r:id="rId2"/>
            </p:custDataLst>
          </p:nvPr>
        </p:nvSpPr>
        <p:spPr>
          <a:xfrm>
            <a:off x="0" y="0"/>
            <a:ext cx="158750" cy="158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b-NO" sz="3600" b="0" i="0" baseline="0">
              <a:latin typeface="Whyte Medium" panose="020B0604020202020204" charset="0"/>
              <a:ea typeface="+mj-ea"/>
              <a:cs typeface="+mj-cs"/>
              <a:sym typeface="Whyte Medium" panose="020B0604020202020204" charset="0"/>
            </a:endParaRPr>
          </a:p>
        </p:txBody>
      </p:sp>
      <p:sp>
        <p:nvSpPr>
          <p:cNvPr id="4" name="Plassholder for lysbildenummer 3">
            <a:extLst>
              <a:ext uri="{FF2B5EF4-FFF2-40B4-BE49-F238E27FC236}">
                <a16:creationId xmlns:a16="http://schemas.microsoft.com/office/drawing/2014/main" id="{94992BDC-994D-4BFE-8053-4F4619716C55}"/>
              </a:ext>
            </a:extLst>
          </p:cNvPr>
          <p:cNvSpPr>
            <a:spLocks noGrp="1"/>
          </p:cNvSpPr>
          <p:nvPr>
            <p:ph type="sldNum" sz="quarter" idx="11"/>
          </p:nvPr>
        </p:nvSpPr>
        <p:spPr/>
        <p:txBody>
          <a:bodyPr/>
          <a:lstStyle>
            <a:lvl1pPr>
              <a:defRPr>
                <a:solidFill>
                  <a:schemeClr val="accent1"/>
                </a:solidFill>
              </a:defRPr>
            </a:lvl1pPr>
          </a:lstStyle>
          <a:p>
            <a:fld id="{AF82C51F-475B-4DE1-B4BE-74973CDCE049}" type="slidenum">
              <a:rPr lang="nb-NO" smtClean="0"/>
              <a:pPr/>
              <a:t>‹#›</a:t>
            </a:fld>
            <a:endParaRPr lang="nb-NO"/>
          </a:p>
        </p:txBody>
      </p:sp>
      <p:sp>
        <p:nvSpPr>
          <p:cNvPr id="6" name="Text Placeholder 11">
            <a:extLst>
              <a:ext uri="{FF2B5EF4-FFF2-40B4-BE49-F238E27FC236}">
                <a16:creationId xmlns:a16="http://schemas.microsoft.com/office/drawing/2014/main" id="{C3ED605C-5E75-4490-9A6C-E16E79518F7B}"/>
              </a:ext>
            </a:extLst>
          </p:cNvPr>
          <p:cNvSpPr>
            <a:spLocks noGrp="1"/>
          </p:cNvSpPr>
          <p:nvPr>
            <p:ph type="body" sz="quarter" idx="16" hasCustomPrompt="1"/>
          </p:nvPr>
        </p:nvSpPr>
        <p:spPr>
          <a:xfrm>
            <a:off x="470402" y="6493067"/>
            <a:ext cx="3606850" cy="115416"/>
          </a:xfrm>
        </p:spPr>
        <p:txBody>
          <a:bodyPr/>
          <a:lstStyle>
            <a:lvl1pPr marL="0" indent="0">
              <a:spcBef>
                <a:spcPts val="0"/>
              </a:spcBef>
              <a:buFont typeface="Arial" panose="020B0604020202020204" pitchFamily="34" charset="0"/>
              <a:buNone/>
              <a:defRPr sz="750">
                <a:solidFill>
                  <a:schemeClr val="accent1"/>
                </a:solidFill>
                <a:latin typeface="Arial" panose="020B0604020202020204" pitchFamily="34" charset="0"/>
                <a:cs typeface="Arial" panose="020B0604020202020204" pitchFamily="34" charset="0"/>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a:t>Insert source (optional)</a:t>
            </a:r>
          </a:p>
        </p:txBody>
      </p:sp>
      <p:sp>
        <p:nvSpPr>
          <p:cNvPr id="7" name="Tittel 1">
            <a:extLst>
              <a:ext uri="{FF2B5EF4-FFF2-40B4-BE49-F238E27FC236}">
                <a16:creationId xmlns:a16="http://schemas.microsoft.com/office/drawing/2014/main" id="{F1312047-1C1E-011F-7E2C-72CC5EE8F584}"/>
              </a:ext>
            </a:extLst>
          </p:cNvPr>
          <p:cNvSpPr>
            <a:spLocks noGrp="1"/>
          </p:cNvSpPr>
          <p:nvPr>
            <p:ph type="title"/>
          </p:nvPr>
        </p:nvSpPr>
        <p:spPr>
          <a:xfrm>
            <a:off x="470402" y="460375"/>
            <a:ext cx="11264398" cy="553998"/>
          </a:xfrm>
        </p:spPr>
        <p:txBody>
          <a:bodyPr/>
          <a:lstStyle>
            <a:lvl1pPr>
              <a:defRPr sz="3600">
                <a:solidFill>
                  <a:schemeClr val="accent1"/>
                </a:solidFill>
              </a:defRPr>
            </a:lvl1pPr>
          </a:lstStyle>
          <a:p>
            <a:r>
              <a:rPr lang="en-US"/>
              <a:t>Click to edit Master title style</a:t>
            </a:r>
            <a:endParaRPr lang="nb-NO" dirty="0"/>
          </a:p>
        </p:txBody>
      </p:sp>
    </p:spTree>
    <p:extLst>
      <p:ext uri="{BB962C8B-B14F-4D97-AF65-F5344CB8AC3E}">
        <p14:creationId xmlns:p14="http://schemas.microsoft.com/office/powerpoint/2010/main" val="211687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Dark">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0182EAE-F337-4800-8BF8-2701532E2917}"/>
              </a:ext>
            </a:extLst>
          </p:cNvPr>
          <p:cNvGraphicFramePr>
            <a:graphicFrameLocks noChangeAspect="1"/>
          </p:cNvGraphicFramePr>
          <p:nvPr userDrawn="1">
            <p:custDataLst>
              <p:tags r:id="rId1"/>
            </p:custDataLst>
            <p:extLst>
              <p:ext uri="{D42A27DB-BD31-4B8C-83A1-F6EECF244321}">
                <p14:modId xmlns:p14="http://schemas.microsoft.com/office/powerpoint/2010/main" val="24898407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31" imgH="631" progId="TCLayout.ActiveDocument.1">
                  <p:embed/>
                </p:oleObj>
              </mc:Choice>
              <mc:Fallback>
                <p:oleObj name="think-cell Slide" r:id="rId4" imgW="631" imgH="631" progId="TCLayout.ActiveDocument.1">
                  <p:embed/>
                  <p:pic>
                    <p:nvPicPr>
                      <p:cNvPr id="3" name="Object 2" hidden="1">
                        <a:extLst>
                          <a:ext uri="{FF2B5EF4-FFF2-40B4-BE49-F238E27FC236}">
                            <a16:creationId xmlns:a16="http://schemas.microsoft.com/office/drawing/2014/main" id="{20182EAE-F337-4800-8BF8-2701532E29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9F6771C-8969-48A2-A44F-C9748E8951A5}"/>
              </a:ext>
            </a:extLst>
          </p:cNvPr>
          <p:cNvSpPr/>
          <p:nvPr userDrawn="1">
            <p:custDataLst>
              <p:tags r:id="rId2"/>
            </p:custDataLst>
          </p:nvPr>
        </p:nvSpPr>
        <p:spPr>
          <a:xfrm>
            <a:off x="0" y="0"/>
            <a:ext cx="158750" cy="158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b-NO" sz="3600" b="0" i="0" baseline="0">
              <a:latin typeface="Whyte Medium" panose="020B0604020202020204" charset="0"/>
              <a:ea typeface="+mj-ea"/>
              <a:cs typeface="+mj-cs"/>
              <a:sym typeface="Whyte Medium" panose="020B0604020202020204" charset="0"/>
            </a:endParaRPr>
          </a:p>
        </p:txBody>
      </p:sp>
      <p:sp>
        <p:nvSpPr>
          <p:cNvPr id="8" name="Plassholder for lysbildenummer 2">
            <a:extLst>
              <a:ext uri="{FF2B5EF4-FFF2-40B4-BE49-F238E27FC236}">
                <a16:creationId xmlns:a16="http://schemas.microsoft.com/office/drawing/2014/main" id="{1F5F9837-BF24-4014-9A0B-3297935B4152}"/>
              </a:ext>
            </a:extLst>
          </p:cNvPr>
          <p:cNvSpPr>
            <a:spLocks noGrp="1"/>
          </p:cNvSpPr>
          <p:nvPr>
            <p:ph type="sldNum" sz="quarter" idx="25"/>
          </p:nvPr>
        </p:nvSpPr>
        <p:spPr>
          <a:xfrm>
            <a:off x="8332948" y="6574955"/>
            <a:ext cx="2743200" cy="115416"/>
          </a:xfrm>
        </p:spPr>
        <p:txBody>
          <a:bodyPr/>
          <a:lstStyle>
            <a:lvl1pPr>
              <a:defRPr>
                <a:solidFill>
                  <a:schemeClr val="bg1"/>
                </a:solidFill>
                <a:latin typeface="Arial" panose="020B0604020202020204" pitchFamily="34" charset="0"/>
                <a:cs typeface="Arial" panose="020B0604020202020204" pitchFamily="34" charset="0"/>
              </a:defRPr>
            </a:lvl1pPr>
          </a:lstStyle>
          <a:p>
            <a:fld id="{AF82C51F-475B-4DE1-B4BE-74973CDCE049}" type="slidenum">
              <a:rPr lang="nb-NO" smtClean="0"/>
              <a:pPr/>
              <a:t>‹#›</a:t>
            </a:fld>
            <a:endParaRPr lang="nb-NO"/>
          </a:p>
        </p:txBody>
      </p:sp>
      <p:pic>
        <p:nvPicPr>
          <p:cNvPr id="11" name="Bilde 10">
            <a:extLst>
              <a:ext uri="{FF2B5EF4-FFF2-40B4-BE49-F238E27FC236}">
                <a16:creationId xmlns:a16="http://schemas.microsoft.com/office/drawing/2014/main" id="{4DBFC4DE-0385-457B-A347-3EDAF40F3AB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1180338" y="6568811"/>
            <a:ext cx="554462" cy="154208"/>
          </a:xfrm>
          <a:prstGeom prst="rect">
            <a:avLst/>
          </a:prstGeom>
        </p:spPr>
      </p:pic>
      <p:sp>
        <p:nvSpPr>
          <p:cNvPr id="5" name="Tittel 1">
            <a:extLst>
              <a:ext uri="{FF2B5EF4-FFF2-40B4-BE49-F238E27FC236}">
                <a16:creationId xmlns:a16="http://schemas.microsoft.com/office/drawing/2014/main" id="{B1860C3E-A505-9268-BCD1-40DE8B9C0AC3}"/>
              </a:ext>
            </a:extLst>
          </p:cNvPr>
          <p:cNvSpPr>
            <a:spLocks noGrp="1"/>
          </p:cNvSpPr>
          <p:nvPr>
            <p:ph type="title"/>
          </p:nvPr>
        </p:nvSpPr>
        <p:spPr>
          <a:xfrm>
            <a:off x="457150" y="445352"/>
            <a:ext cx="11264398" cy="553998"/>
          </a:xfrm>
        </p:spPr>
        <p:txBody>
          <a:bodyPr/>
          <a:lstStyle>
            <a:lvl1pPr>
              <a:defRPr sz="3600">
                <a:solidFill>
                  <a:schemeClr val="bg1"/>
                </a:solidFill>
              </a:defRPr>
            </a:lvl1pPr>
          </a:lstStyle>
          <a:p>
            <a:r>
              <a:rPr lang="en-US"/>
              <a:t>Click to edit Master title style</a:t>
            </a:r>
            <a:endParaRPr lang="nb-NO" dirty="0"/>
          </a:p>
        </p:txBody>
      </p:sp>
      <p:sp>
        <p:nvSpPr>
          <p:cNvPr id="4" name="Text Placeholder 11">
            <a:extLst>
              <a:ext uri="{FF2B5EF4-FFF2-40B4-BE49-F238E27FC236}">
                <a16:creationId xmlns:a16="http://schemas.microsoft.com/office/drawing/2014/main" id="{E48004F4-481C-ED8B-832E-103898C2D715}"/>
              </a:ext>
            </a:extLst>
          </p:cNvPr>
          <p:cNvSpPr>
            <a:spLocks noGrp="1"/>
          </p:cNvSpPr>
          <p:nvPr>
            <p:ph type="body" sz="quarter" idx="16" hasCustomPrompt="1"/>
          </p:nvPr>
        </p:nvSpPr>
        <p:spPr>
          <a:xfrm>
            <a:off x="470402" y="6493067"/>
            <a:ext cx="3606850" cy="115416"/>
          </a:xfrm>
        </p:spPr>
        <p:txBody>
          <a:bodyPr/>
          <a:lstStyle>
            <a:lvl1pPr marL="0" indent="0">
              <a:spcBef>
                <a:spcPts val="0"/>
              </a:spcBef>
              <a:buFont typeface="Arial" panose="020B0604020202020204" pitchFamily="34" charset="0"/>
              <a:buNone/>
              <a:defRPr sz="750">
                <a:solidFill>
                  <a:schemeClr val="bg1"/>
                </a:solidFill>
                <a:latin typeface="Arial" panose="020B0604020202020204" pitchFamily="34" charset="0"/>
                <a:cs typeface="Arial" panose="020B0604020202020204" pitchFamily="34" charset="0"/>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a:t>Insert source (optional)</a:t>
            </a:r>
          </a:p>
        </p:txBody>
      </p:sp>
    </p:spTree>
    <p:extLst>
      <p:ext uri="{BB962C8B-B14F-4D97-AF65-F5344CB8AC3E}">
        <p14:creationId xmlns:p14="http://schemas.microsoft.com/office/powerpoint/2010/main" val="422321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Ligh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16A3DEE-43DD-457F-94DF-BC3CF26E4694}"/>
              </a:ext>
            </a:extLst>
          </p:cNvPr>
          <p:cNvGraphicFramePr>
            <a:graphicFrameLocks noChangeAspect="1"/>
          </p:cNvGraphicFramePr>
          <p:nvPr userDrawn="1">
            <p:custDataLst>
              <p:tags r:id="rId1"/>
            </p:custDataLst>
            <p:extLst>
              <p:ext uri="{D42A27DB-BD31-4B8C-83A1-F6EECF244321}">
                <p14:modId xmlns:p14="http://schemas.microsoft.com/office/powerpoint/2010/main" val="40761518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31" imgH="631" progId="TCLayout.ActiveDocument.1">
                  <p:embed/>
                </p:oleObj>
              </mc:Choice>
              <mc:Fallback>
                <p:oleObj name="think-cell Slide" r:id="rId4" imgW="631" imgH="631" progId="TCLayout.ActiveDocument.1">
                  <p:embed/>
                  <p:pic>
                    <p:nvPicPr>
                      <p:cNvPr id="6" name="Object 5" hidden="1">
                        <a:extLst>
                          <a:ext uri="{FF2B5EF4-FFF2-40B4-BE49-F238E27FC236}">
                            <a16:creationId xmlns:a16="http://schemas.microsoft.com/office/drawing/2014/main" id="{516A3DEE-43DD-457F-94DF-BC3CF26E46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F220F9-88E8-4EE0-8911-8B3392573EE5}"/>
              </a:ext>
            </a:extLst>
          </p:cNvPr>
          <p:cNvSpPr/>
          <p:nvPr userDrawn="1">
            <p:custDataLst>
              <p:tags r:id="rId2"/>
            </p:custDataLst>
          </p:nvPr>
        </p:nvSpPr>
        <p:spPr>
          <a:xfrm>
            <a:off x="0" y="0"/>
            <a:ext cx="158750" cy="158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600" b="0" i="0" baseline="0">
              <a:latin typeface="Whyte Medium" panose="020B0604020202020204" charset="0"/>
              <a:ea typeface="+mj-ea"/>
              <a:cs typeface="+mj-cs"/>
              <a:sym typeface="Whyte Medium" panose="020B0604020202020204" charset="0"/>
            </a:endParaRPr>
          </a:p>
        </p:txBody>
      </p:sp>
      <p:sp>
        <p:nvSpPr>
          <p:cNvPr id="3" name="Plassholder for innhold 2"/>
          <p:cNvSpPr>
            <a:spLocks noGrp="1"/>
          </p:cNvSpPr>
          <p:nvPr>
            <p:ph idx="1"/>
          </p:nvPr>
        </p:nvSpPr>
        <p:spPr>
          <a:xfrm>
            <a:off x="457150" y="1364975"/>
            <a:ext cx="11277650" cy="4824728"/>
          </a:xfrm>
        </p:spPr>
        <p:txBody>
          <a:bodyPr/>
          <a:lstStyle>
            <a:lvl1pPr>
              <a:defRPr sz="1600"/>
            </a:lvl1pPr>
            <a:lvl2pPr>
              <a:defRPr sz="1600"/>
            </a:lvl2pPr>
            <a:lvl3pPr marL="569913" indent="-173038">
              <a:defRPr sz="1600"/>
            </a:lvl3pPr>
            <a:lvl4pPr marL="688975" indent="-119063">
              <a:defRPr sz="1600"/>
            </a:lvl4pPr>
            <a:lvl5pPr marL="801688" indent="-112713">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lysbildenummer 3">
            <a:extLst>
              <a:ext uri="{FF2B5EF4-FFF2-40B4-BE49-F238E27FC236}">
                <a16:creationId xmlns:a16="http://schemas.microsoft.com/office/drawing/2014/main" id="{6B8EFCC5-A6D2-40C0-945F-7226E63ADAE7}"/>
              </a:ext>
            </a:extLst>
          </p:cNvPr>
          <p:cNvSpPr>
            <a:spLocks noGrp="1"/>
          </p:cNvSpPr>
          <p:nvPr>
            <p:ph type="sldNum" sz="quarter" idx="12"/>
          </p:nvPr>
        </p:nvSpPr>
        <p:spPr/>
        <p:txBody>
          <a:bodyPr/>
          <a:lstStyle/>
          <a:p>
            <a:fld id="{AF82C51F-475B-4DE1-B4BE-74973CDCE049}" type="slidenum">
              <a:rPr lang="nb-NO" smtClean="0"/>
              <a:pPr/>
              <a:t>‹#›</a:t>
            </a:fld>
            <a:endParaRPr lang="nb-NO"/>
          </a:p>
        </p:txBody>
      </p:sp>
      <p:sp>
        <p:nvSpPr>
          <p:cNvPr id="7" name="Tittel 1">
            <a:extLst>
              <a:ext uri="{FF2B5EF4-FFF2-40B4-BE49-F238E27FC236}">
                <a16:creationId xmlns:a16="http://schemas.microsoft.com/office/drawing/2014/main" id="{AD219D9D-08FD-4961-F857-5B30BAEFCBFB}"/>
              </a:ext>
            </a:extLst>
          </p:cNvPr>
          <p:cNvSpPr>
            <a:spLocks noGrp="1"/>
          </p:cNvSpPr>
          <p:nvPr>
            <p:ph type="title"/>
          </p:nvPr>
        </p:nvSpPr>
        <p:spPr>
          <a:xfrm>
            <a:off x="457150" y="445352"/>
            <a:ext cx="11264398" cy="553998"/>
          </a:xfrm>
        </p:spPr>
        <p:txBody>
          <a:bodyPr/>
          <a:lstStyle>
            <a:lvl1pPr>
              <a:defRPr sz="3600">
                <a:solidFill>
                  <a:schemeClr val="accent1"/>
                </a:solidFill>
              </a:defRPr>
            </a:lvl1pPr>
          </a:lstStyle>
          <a:p>
            <a:r>
              <a:rPr lang="en-US"/>
              <a:t>Click to edit Master title style</a:t>
            </a:r>
            <a:endParaRPr lang="nb-NO" dirty="0"/>
          </a:p>
        </p:txBody>
      </p:sp>
      <p:sp>
        <p:nvSpPr>
          <p:cNvPr id="5" name="Text Placeholder 11">
            <a:extLst>
              <a:ext uri="{FF2B5EF4-FFF2-40B4-BE49-F238E27FC236}">
                <a16:creationId xmlns:a16="http://schemas.microsoft.com/office/drawing/2014/main" id="{3E83DE3D-1352-B9C3-6251-99611A825880}"/>
              </a:ext>
            </a:extLst>
          </p:cNvPr>
          <p:cNvSpPr>
            <a:spLocks noGrp="1"/>
          </p:cNvSpPr>
          <p:nvPr>
            <p:ph type="body" sz="quarter" idx="16" hasCustomPrompt="1"/>
          </p:nvPr>
        </p:nvSpPr>
        <p:spPr>
          <a:xfrm>
            <a:off x="470402" y="6493067"/>
            <a:ext cx="3606850" cy="115416"/>
          </a:xfrm>
        </p:spPr>
        <p:txBody>
          <a:bodyPr/>
          <a:lstStyle>
            <a:lvl1pPr marL="0" indent="0">
              <a:spcBef>
                <a:spcPts val="0"/>
              </a:spcBef>
              <a:buFont typeface="Arial" panose="020B0604020202020204" pitchFamily="34" charset="0"/>
              <a:buNone/>
              <a:defRPr sz="750">
                <a:solidFill>
                  <a:schemeClr val="accent1"/>
                </a:solidFill>
                <a:latin typeface="Arial" panose="020B0604020202020204" pitchFamily="34" charset="0"/>
                <a:cs typeface="Arial" panose="020B0604020202020204" pitchFamily="34" charset="0"/>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a:t>Insert source (optional)</a:t>
            </a:r>
          </a:p>
        </p:txBody>
      </p:sp>
    </p:spTree>
    <p:extLst>
      <p:ext uri="{BB962C8B-B14F-4D97-AF65-F5344CB8AC3E}">
        <p14:creationId xmlns:p14="http://schemas.microsoft.com/office/powerpoint/2010/main" val="3980469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16A3DEE-43DD-457F-94DF-BC3CF26E4694}"/>
              </a:ext>
            </a:extLst>
          </p:cNvPr>
          <p:cNvGraphicFramePr>
            <a:graphicFrameLocks noChangeAspect="1"/>
          </p:cNvGraphicFramePr>
          <p:nvPr userDrawn="1">
            <p:custDataLst>
              <p:tags r:id="rId1"/>
            </p:custDataLst>
            <p:extLst>
              <p:ext uri="{D42A27DB-BD31-4B8C-83A1-F6EECF244321}">
                <p14:modId xmlns:p14="http://schemas.microsoft.com/office/powerpoint/2010/main" val="40761518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31" imgH="631" progId="TCLayout.ActiveDocument.1">
                  <p:embed/>
                </p:oleObj>
              </mc:Choice>
              <mc:Fallback>
                <p:oleObj name="think-cell Slide" r:id="rId4" imgW="631" imgH="631" progId="TCLayout.ActiveDocument.1">
                  <p:embed/>
                  <p:pic>
                    <p:nvPicPr>
                      <p:cNvPr id="6" name="Object 5" hidden="1">
                        <a:extLst>
                          <a:ext uri="{FF2B5EF4-FFF2-40B4-BE49-F238E27FC236}">
                            <a16:creationId xmlns:a16="http://schemas.microsoft.com/office/drawing/2014/main" id="{516A3DEE-43DD-457F-94DF-BC3CF26E46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F220F9-88E8-4EE0-8911-8B3392573EE5}"/>
              </a:ext>
            </a:extLst>
          </p:cNvPr>
          <p:cNvSpPr/>
          <p:nvPr userDrawn="1">
            <p:custDataLst>
              <p:tags r:id="rId2"/>
            </p:custDataLst>
          </p:nvPr>
        </p:nvSpPr>
        <p:spPr>
          <a:xfrm>
            <a:off x="0" y="0"/>
            <a:ext cx="158750" cy="158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600" b="0" i="0" baseline="0">
              <a:latin typeface="Whyte Medium" panose="020B0604020202020204" charset="0"/>
              <a:ea typeface="+mj-ea"/>
              <a:cs typeface="+mj-cs"/>
              <a:sym typeface="Whyte Medium" panose="020B0604020202020204" charset="0"/>
            </a:endParaRPr>
          </a:p>
        </p:txBody>
      </p:sp>
      <p:sp>
        <p:nvSpPr>
          <p:cNvPr id="3" name="Plassholder for innhold 2"/>
          <p:cNvSpPr>
            <a:spLocks noGrp="1"/>
          </p:cNvSpPr>
          <p:nvPr>
            <p:ph idx="1"/>
          </p:nvPr>
        </p:nvSpPr>
        <p:spPr>
          <a:xfrm>
            <a:off x="457150" y="1364975"/>
            <a:ext cx="11277650" cy="4824728"/>
          </a:xfrm>
        </p:spPr>
        <p:txBody>
          <a:bodyPr/>
          <a:lstStyle>
            <a:lvl1pPr>
              <a:defRPr sz="1600">
                <a:solidFill>
                  <a:schemeClr val="bg1"/>
                </a:solidFill>
              </a:defRPr>
            </a:lvl1pPr>
            <a:lvl2pPr>
              <a:defRPr sz="1600">
                <a:solidFill>
                  <a:schemeClr val="bg1"/>
                </a:solidFill>
              </a:defRPr>
            </a:lvl2pPr>
            <a:lvl3pPr marL="569913" indent="-173038">
              <a:defRPr sz="1600">
                <a:solidFill>
                  <a:schemeClr val="bg1"/>
                </a:solidFill>
              </a:defRPr>
            </a:lvl3pPr>
            <a:lvl4pPr marL="688975" indent="-119063">
              <a:defRPr sz="1600">
                <a:solidFill>
                  <a:schemeClr val="bg1"/>
                </a:solidFill>
              </a:defRPr>
            </a:lvl4pPr>
            <a:lvl5pPr marL="801688" indent="-112713">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lysbildenummer 3">
            <a:extLst>
              <a:ext uri="{FF2B5EF4-FFF2-40B4-BE49-F238E27FC236}">
                <a16:creationId xmlns:a16="http://schemas.microsoft.com/office/drawing/2014/main" id="{6B8EFCC5-A6D2-40C0-945F-7226E63ADAE7}"/>
              </a:ext>
            </a:extLst>
          </p:cNvPr>
          <p:cNvSpPr>
            <a:spLocks noGrp="1"/>
          </p:cNvSpPr>
          <p:nvPr>
            <p:ph type="sldNum" sz="quarter" idx="12"/>
          </p:nvPr>
        </p:nvSpPr>
        <p:spPr/>
        <p:txBody>
          <a:bodyPr/>
          <a:lstStyle>
            <a:lvl1pPr>
              <a:defRPr>
                <a:solidFill>
                  <a:schemeClr val="bg1"/>
                </a:solidFill>
              </a:defRPr>
            </a:lvl1pPr>
          </a:lstStyle>
          <a:p>
            <a:fld id="{AF82C51F-475B-4DE1-B4BE-74973CDCE049}" type="slidenum">
              <a:rPr lang="nb-NO" smtClean="0"/>
              <a:pPr/>
              <a:t>‹#›</a:t>
            </a:fld>
            <a:endParaRPr lang="nb-NO"/>
          </a:p>
        </p:txBody>
      </p:sp>
      <p:sp>
        <p:nvSpPr>
          <p:cNvPr id="7" name="Tittel 1">
            <a:extLst>
              <a:ext uri="{FF2B5EF4-FFF2-40B4-BE49-F238E27FC236}">
                <a16:creationId xmlns:a16="http://schemas.microsoft.com/office/drawing/2014/main" id="{AD219D9D-08FD-4961-F857-5B30BAEFCBFB}"/>
              </a:ext>
            </a:extLst>
          </p:cNvPr>
          <p:cNvSpPr>
            <a:spLocks noGrp="1"/>
          </p:cNvSpPr>
          <p:nvPr>
            <p:ph type="title"/>
          </p:nvPr>
        </p:nvSpPr>
        <p:spPr>
          <a:xfrm>
            <a:off x="457150" y="445352"/>
            <a:ext cx="11264398" cy="553998"/>
          </a:xfrm>
        </p:spPr>
        <p:txBody>
          <a:bodyPr/>
          <a:lstStyle>
            <a:lvl1pPr>
              <a:defRPr sz="3600">
                <a:solidFill>
                  <a:schemeClr val="bg1"/>
                </a:solidFill>
              </a:defRPr>
            </a:lvl1pPr>
          </a:lstStyle>
          <a:p>
            <a:r>
              <a:rPr lang="en-US"/>
              <a:t>Click to edit Master title style</a:t>
            </a:r>
            <a:endParaRPr lang="nb-NO" dirty="0"/>
          </a:p>
        </p:txBody>
      </p:sp>
      <p:pic>
        <p:nvPicPr>
          <p:cNvPr id="5" name="Bilde 10">
            <a:extLst>
              <a:ext uri="{FF2B5EF4-FFF2-40B4-BE49-F238E27FC236}">
                <a16:creationId xmlns:a16="http://schemas.microsoft.com/office/drawing/2014/main" id="{30B8E3A6-1A4D-0753-10F0-8255787A115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1180338" y="6568811"/>
            <a:ext cx="554462" cy="154208"/>
          </a:xfrm>
          <a:prstGeom prst="rect">
            <a:avLst/>
          </a:prstGeom>
        </p:spPr>
      </p:pic>
      <p:sp>
        <p:nvSpPr>
          <p:cNvPr id="8" name="Text Placeholder 11">
            <a:extLst>
              <a:ext uri="{FF2B5EF4-FFF2-40B4-BE49-F238E27FC236}">
                <a16:creationId xmlns:a16="http://schemas.microsoft.com/office/drawing/2014/main" id="{F1D06B9C-BA0B-0652-F910-EC4C90CF0C33}"/>
              </a:ext>
            </a:extLst>
          </p:cNvPr>
          <p:cNvSpPr>
            <a:spLocks noGrp="1"/>
          </p:cNvSpPr>
          <p:nvPr>
            <p:ph type="body" sz="quarter" idx="16" hasCustomPrompt="1"/>
          </p:nvPr>
        </p:nvSpPr>
        <p:spPr>
          <a:xfrm>
            <a:off x="470402" y="6493067"/>
            <a:ext cx="3606850" cy="115416"/>
          </a:xfrm>
        </p:spPr>
        <p:txBody>
          <a:bodyPr/>
          <a:lstStyle>
            <a:lvl1pPr marL="0" indent="0">
              <a:spcBef>
                <a:spcPts val="0"/>
              </a:spcBef>
              <a:buFont typeface="Arial" panose="020B0604020202020204" pitchFamily="34" charset="0"/>
              <a:buNone/>
              <a:defRPr sz="750">
                <a:solidFill>
                  <a:schemeClr val="accent1"/>
                </a:solidFill>
                <a:latin typeface="Arial" panose="020B0604020202020204" pitchFamily="34" charset="0"/>
                <a:cs typeface="Arial" panose="020B0604020202020204" pitchFamily="34" charset="0"/>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a:t>Insert source (optional)</a:t>
            </a:r>
          </a:p>
        </p:txBody>
      </p:sp>
    </p:spTree>
    <p:extLst>
      <p:ext uri="{BB962C8B-B14F-4D97-AF65-F5344CB8AC3E}">
        <p14:creationId xmlns:p14="http://schemas.microsoft.com/office/powerpoint/2010/main" val="3296144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boxes - Ligh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FA15631-6B1D-4826-95E6-A1055FF69F5F}"/>
              </a:ext>
            </a:extLst>
          </p:cNvPr>
          <p:cNvGraphicFramePr>
            <a:graphicFrameLocks noChangeAspect="1"/>
          </p:cNvGraphicFramePr>
          <p:nvPr userDrawn="1">
            <p:custDataLst>
              <p:tags r:id="rId1"/>
            </p:custDataLst>
            <p:extLst>
              <p:ext uri="{D42A27DB-BD31-4B8C-83A1-F6EECF244321}">
                <p14:modId xmlns:p14="http://schemas.microsoft.com/office/powerpoint/2010/main" val="2363698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31" imgH="631" progId="TCLayout.ActiveDocument.1">
                  <p:embed/>
                </p:oleObj>
              </mc:Choice>
              <mc:Fallback>
                <p:oleObj name="think-cell Slide" r:id="rId3" imgW="631" imgH="631" progId="TCLayout.ActiveDocument.1">
                  <p:embed/>
                  <p:pic>
                    <p:nvPicPr>
                      <p:cNvPr id="6" name="Object 5" hidden="1">
                        <a:extLst>
                          <a:ext uri="{FF2B5EF4-FFF2-40B4-BE49-F238E27FC236}">
                            <a16:creationId xmlns:a16="http://schemas.microsoft.com/office/drawing/2014/main" id="{CFA15631-6B1D-4826-95E6-A1055FF69F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Plassholder for innhold 2"/>
          <p:cNvSpPr>
            <a:spLocks noGrp="1"/>
          </p:cNvSpPr>
          <p:nvPr>
            <p:ph sz="half" idx="1"/>
          </p:nvPr>
        </p:nvSpPr>
        <p:spPr>
          <a:xfrm>
            <a:off x="457150" y="1431235"/>
            <a:ext cx="5372910" cy="490993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Plassholder for innhold 3"/>
          <p:cNvSpPr>
            <a:spLocks noGrp="1"/>
          </p:cNvSpPr>
          <p:nvPr>
            <p:ph sz="half" idx="2"/>
          </p:nvPr>
        </p:nvSpPr>
        <p:spPr>
          <a:xfrm>
            <a:off x="6217926" y="1431235"/>
            <a:ext cx="5372910" cy="490993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2" name="Plassholder for lysbildenummer 1">
            <a:extLst>
              <a:ext uri="{FF2B5EF4-FFF2-40B4-BE49-F238E27FC236}">
                <a16:creationId xmlns:a16="http://schemas.microsoft.com/office/drawing/2014/main" id="{888AB21A-9DDA-4C7A-A318-3DF181C595CB}"/>
              </a:ext>
            </a:extLst>
          </p:cNvPr>
          <p:cNvSpPr>
            <a:spLocks noGrp="1"/>
          </p:cNvSpPr>
          <p:nvPr>
            <p:ph type="sldNum" sz="quarter" idx="13"/>
          </p:nvPr>
        </p:nvSpPr>
        <p:spPr/>
        <p:txBody>
          <a:bodyPr/>
          <a:lstStyle>
            <a:lvl1pPr>
              <a:defRPr>
                <a:solidFill>
                  <a:schemeClr val="accent1"/>
                </a:solidFill>
              </a:defRPr>
            </a:lvl1pPr>
          </a:lstStyle>
          <a:p>
            <a:fld id="{AF82C51F-475B-4DE1-B4BE-74973CDCE049}" type="slidenum">
              <a:rPr lang="nb-NO" smtClean="0"/>
              <a:pPr/>
              <a:t>‹#›</a:t>
            </a:fld>
            <a:endParaRPr lang="nb-NO"/>
          </a:p>
        </p:txBody>
      </p:sp>
      <p:sp>
        <p:nvSpPr>
          <p:cNvPr id="7" name="Tittel 1">
            <a:extLst>
              <a:ext uri="{FF2B5EF4-FFF2-40B4-BE49-F238E27FC236}">
                <a16:creationId xmlns:a16="http://schemas.microsoft.com/office/drawing/2014/main" id="{E81833D2-65DD-2ADC-2C52-DFD10C0F406F}"/>
              </a:ext>
            </a:extLst>
          </p:cNvPr>
          <p:cNvSpPr>
            <a:spLocks noGrp="1"/>
          </p:cNvSpPr>
          <p:nvPr>
            <p:ph type="title"/>
          </p:nvPr>
        </p:nvSpPr>
        <p:spPr>
          <a:xfrm>
            <a:off x="457150" y="445352"/>
            <a:ext cx="11264398" cy="553998"/>
          </a:xfrm>
        </p:spPr>
        <p:txBody>
          <a:bodyPr/>
          <a:lstStyle>
            <a:lvl1pPr>
              <a:defRPr sz="3600">
                <a:solidFill>
                  <a:schemeClr val="accent1"/>
                </a:solidFill>
              </a:defRPr>
            </a:lvl1pPr>
          </a:lstStyle>
          <a:p>
            <a:r>
              <a:rPr lang="en-US"/>
              <a:t>Click to edit Master title style</a:t>
            </a:r>
            <a:endParaRPr lang="nb-NO" dirty="0"/>
          </a:p>
        </p:txBody>
      </p:sp>
      <p:sp>
        <p:nvSpPr>
          <p:cNvPr id="5" name="Text Placeholder 11">
            <a:extLst>
              <a:ext uri="{FF2B5EF4-FFF2-40B4-BE49-F238E27FC236}">
                <a16:creationId xmlns:a16="http://schemas.microsoft.com/office/drawing/2014/main" id="{3AE436C7-3DA9-D9EC-C5A4-9508FDEC4007}"/>
              </a:ext>
            </a:extLst>
          </p:cNvPr>
          <p:cNvSpPr>
            <a:spLocks noGrp="1"/>
          </p:cNvSpPr>
          <p:nvPr>
            <p:ph type="body" sz="quarter" idx="16" hasCustomPrompt="1"/>
          </p:nvPr>
        </p:nvSpPr>
        <p:spPr>
          <a:xfrm>
            <a:off x="470402" y="6493067"/>
            <a:ext cx="3606850" cy="115416"/>
          </a:xfrm>
        </p:spPr>
        <p:txBody>
          <a:bodyPr/>
          <a:lstStyle>
            <a:lvl1pPr marL="0" indent="0">
              <a:spcBef>
                <a:spcPts val="0"/>
              </a:spcBef>
              <a:buFont typeface="Arial" panose="020B0604020202020204" pitchFamily="34" charset="0"/>
              <a:buNone/>
              <a:defRPr sz="750">
                <a:solidFill>
                  <a:schemeClr val="accent1"/>
                </a:solidFill>
                <a:latin typeface="Arial" panose="020B0604020202020204" pitchFamily="34" charset="0"/>
                <a:cs typeface="Arial" panose="020B0604020202020204" pitchFamily="34" charset="0"/>
              </a:defRPr>
            </a:lvl1pPr>
            <a:lvl2pPr>
              <a:spcBef>
                <a:spcPts val="0"/>
              </a:spcBef>
              <a:defRPr sz="750">
                <a:solidFill>
                  <a:schemeClr val="bg1"/>
                </a:solidFill>
              </a:defRPr>
            </a:lvl2pPr>
            <a:lvl3pPr>
              <a:spcBef>
                <a:spcPts val="0"/>
              </a:spcBef>
              <a:defRPr sz="750">
                <a:solidFill>
                  <a:schemeClr val="bg1"/>
                </a:solidFill>
              </a:defRPr>
            </a:lvl3pPr>
            <a:lvl4pPr>
              <a:spcBef>
                <a:spcPts val="0"/>
              </a:spcBef>
              <a:defRPr sz="750">
                <a:solidFill>
                  <a:schemeClr val="bg1"/>
                </a:solidFill>
              </a:defRPr>
            </a:lvl4pPr>
            <a:lvl5pPr>
              <a:spcBef>
                <a:spcPts val="0"/>
              </a:spcBef>
              <a:defRPr sz="750">
                <a:solidFill>
                  <a:schemeClr val="bg1"/>
                </a:solidFill>
              </a:defRPr>
            </a:lvl5pPr>
          </a:lstStyle>
          <a:p>
            <a:pPr lvl="0"/>
            <a:r>
              <a:rPr lang="en-US"/>
              <a:t>Insert source (optional)</a:t>
            </a:r>
          </a:p>
        </p:txBody>
      </p:sp>
    </p:spTree>
    <p:extLst>
      <p:ext uri="{BB962C8B-B14F-4D97-AF65-F5344CB8AC3E}">
        <p14:creationId xmlns:p14="http://schemas.microsoft.com/office/powerpoint/2010/main" val="21468967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3.xml"/><Relationship Id="rId40"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DE1E689B-AA5D-4BDA-93CC-72C79206B1AB}"/>
              </a:ext>
            </a:extLst>
          </p:cNvPr>
          <p:cNvGraphicFramePr>
            <a:graphicFrameLocks noChangeAspect="1"/>
          </p:cNvGraphicFramePr>
          <p:nvPr userDrawn="1">
            <p:custDataLst>
              <p:tags r:id="rId36"/>
            </p:custDataLst>
            <p:extLst>
              <p:ext uri="{D42A27DB-BD31-4B8C-83A1-F6EECF244321}">
                <p14:modId xmlns:p14="http://schemas.microsoft.com/office/powerpoint/2010/main" val="2948888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631" imgH="631" progId="TCLayout.ActiveDocument.1">
                  <p:embed/>
                </p:oleObj>
              </mc:Choice>
              <mc:Fallback>
                <p:oleObj name="think-cell Slide" r:id="rId38" imgW="631" imgH="631" progId="TCLayout.ActiveDocument.1">
                  <p:embed/>
                  <p:pic>
                    <p:nvPicPr>
                      <p:cNvPr id="15" name="Object 14" hidden="1">
                        <a:extLst>
                          <a:ext uri="{FF2B5EF4-FFF2-40B4-BE49-F238E27FC236}">
                            <a16:creationId xmlns:a16="http://schemas.microsoft.com/office/drawing/2014/main" id="{DE1E689B-AA5D-4BDA-93CC-72C79206B1AB}"/>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14" name="Rectangle 13" hidden="1">
            <a:extLst>
              <a:ext uri="{FF2B5EF4-FFF2-40B4-BE49-F238E27FC236}">
                <a16:creationId xmlns:a16="http://schemas.microsoft.com/office/drawing/2014/main" id="{5FA13305-4036-45C8-B957-538F77ABBFD6}"/>
              </a:ext>
            </a:extLst>
          </p:cNvPr>
          <p:cNvSpPr/>
          <p:nvPr userDrawn="1">
            <p:custDataLst>
              <p:tags r:id="rId37"/>
            </p:custDataLst>
          </p:nvPr>
        </p:nvSpPr>
        <p:spPr>
          <a:xfrm>
            <a:off x="0" y="0"/>
            <a:ext cx="158750" cy="158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b-NO" sz="4251" b="0" i="0" baseline="0">
              <a:latin typeface="Whyte Medium" panose="020B0604020202020204" charset="0"/>
              <a:ea typeface="+mj-ea"/>
              <a:cs typeface="+mj-cs"/>
              <a:sym typeface="Whyte Medium" panose="020B0604020202020204" charset="0"/>
            </a:endParaRPr>
          </a:p>
        </p:txBody>
      </p:sp>
      <p:sp>
        <p:nvSpPr>
          <p:cNvPr id="2" name="Plassholder for tittel 1"/>
          <p:cNvSpPr>
            <a:spLocks noGrp="1"/>
          </p:cNvSpPr>
          <p:nvPr>
            <p:ph type="title"/>
          </p:nvPr>
        </p:nvSpPr>
        <p:spPr>
          <a:xfrm>
            <a:off x="457150" y="445352"/>
            <a:ext cx="11277650" cy="984885"/>
          </a:xfrm>
          <a:prstGeom prst="rect">
            <a:avLst/>
          </a:prstGeom>
        </p:spPr>
        <p:txBody>
          <a:bodyPr vert="horz" wrap="square" lIns="0" tIns="0" rIns="0" bIns="0" rtlCol="0" anchor="t" anchorCtr="0">
            <a:spAutoFit/>
          </a:bodyPr>
          <a:lstStyle/>
          <a:p>
            <a:r>
              <a:rPr lang="nb-NO" err="1"/>
              <a:t>Title</a:t>
            </a:r>
            <a:r>
              <a:rPr lang="nb-NO"/>
              <a:t> </a:t>
            </a:r>
            <a:r>
              <a:rPr lang="nb-NO" err="1"/>
              <a:t>ﬁeld</a:t>
            </a:r>
            <a:r>
              <a:rPr lang="nb-NO"/>
              <a:t> </a:t>
            </a:r>
            <a:br>
              <a:rPr lang="nb-NO"/>
            </a:br>
            <a:r>
              <a:rPr lang="nb-NO" err="1"/>
              <a:t>two</a:t>
            </a:r>
            <a:r>
              <a:rPr lang="nb-NO"/>
              <a:t> lines</a:t>
            </a:r>
          </a:p>
        </p:txBody>
      </p:sp>
      <p:sp>
        <p:nvSpPr>
          <p:cNvPr id="3" name="Plassholder for tekst 2"/>
          <p:cNvSpPr>
            <a:spLocks noGrp="1"/>
          </p:cNvSpPr>
          <p:nvPr>
            <p:ph type="body" idx="1"/>
          </p:nvPr>
        </p:nvSpPr>
        <p:spPr>
          <a:xfrm>
            <a:off x="457149" y="1963091"/>
            <a:ext cx="11277651" cy="3668028"/>
          </a:xfrm>
          <a:prstGeom prst="rect">
            <a:avLst/>
          </a:prstGeom>
        </p:spPr>
        <p:txBody>
          <a:bodyPr vert="horz" lIns="0" tIns="0" rIns="0" bIns="0" rtlCol="0">
            <a:noAutofit/>
          </a:bodyPr>
          <a:lstStyle/>
          <a:p>
            <a:pPr lvl="0"/>
            <a:r>
              <a:rPr lang="nb-NO" err="1"/>
              <a:t>Klik</a:t>
            </a:r>
            <a:r>
              <a:rPr lang="nb-NO"/>
              <a:t> s </a:t>
            </a:r>
            <a:r>
              <a:rPr lang="nb-NO" err="1"/>
              <a:t>ds</a:t>
            </a:r>
            <a:endParaRPr lang="nb-NO"/>
          </a:p>
          <a:p>
            <a:pPr lvl="0"/>
            <a:r>
              <a:rPr lang="nb-NO" err="1"/>
              <a:t>Lfor</a:t>
            </a:r>
            <a:r>
              <a:rPr lang="nb-NO"/>
              <a:t> å redigere tekststiler i malen</a:t>
            </a:r>
          </a:p>
          <a:p>
            <a:pPr lvl="1"/>
            <a:r>
              <a:rPr lang="nb-NO" err="1"/>
              <a:t>LAndre</a:t>
            </a:r>
            <a:r>
              <a:rPr lang="nb-NO"/>
              <a:t> nivå</a:t>
            </a:r>
          </a:p>
          <a:p>
            <a:pPr lvl="1"/>
            <a:r>
              <a:rPr lang="nb-NO"/>
              <a:t>Lasas</a:t>
            </a:r>
          </a:p>
          <a:p>
            <a:pPr lvl="2"/>
            <a:r>
              <a:rPr lang="nb-NO"/>
              <a:t>Tredje nivå</a:t>
            </a:r>
          </a:p>
          <a:p>
            <a:pPr lvl="3"/>
            <a:r>
              <a:rPr lang="nb-NO"/>
              <a:t>Fjerde nivå</a:t>
            </a:r>
          </a:p>
          <a:p>
            <a:pPr lvl="4"/>
            <a:r>
              <a:rPr lang="nb-NO"/>
              <a:t>Femte nivå</a:t>
            </a:r>
          </a:p>
        </p:txBody>
      </p:sp>
      <p:sp>
        <p:nvSpPr>
          <p:cNvPr id="5" name="Plassholder for bunntekst 4"/>
          <p:cNvSpPr>
            <a:spLocks noGrp="1"/>
          </p:cNvSpPr>
          <p:nvPr>
            <p:ph type="ftr" sz="quarter" idx="3"/>
          </p:nvPr>
        </p:nvSpPr>
        <p:spPr>
          <a:xfrm>
            <a:off x="457150" y="6494120"/>
            <a:ext cx="3606850" cy="115416"/>
          </a:xfrm>
          <a:prstGeom prst="rect">
            <a:avLst/>
          </a:prstGeom>
        </p:spPr>
        <p:txBody>
          <a:bodyPr vert="horz" wrap="square" lIns="0" tIns="0" rIns="0" bIns="0" rtlCol="0" anchor="b" anchorCtr="0">
            <a:spAutoFit/>
          </a:bodyPr>
          <a:lstStyle>
            <a:lvl1pPr algn="l">
              <a:defRPr sz="750">
                <a:solidFill>
                  <a:srgbClr val="092036"/>
                </a:solidFill>
                <a:latin typeface="Arial" panose="020B0604020202020204" pitchFamily="34" charset="0"/>
                <a:cs typeface="Arial" panose="020B0604020202020204" pitchFamily="34" charset="0"/>
              </a:defRPr>
            </a:lvl1pPr>
          </a:lstStyle>
          <a:p>
            <a:r>
              <a:rPr lang="en-GB"/>
              <a:t>Insert source (optional)</a:t>
            </a:r>
            <a:endParaRPr lang="nb-NO"/>
          </a:p>
        </p:txBody>
      </p:sp>
      <p:sp>
        <p:nvSpPr>
          <p:cNvPr id="4" name="Plassholder for lysbildenummer 3">
            <a:extLst>
              <a:ext uri="{FF2B5EF4-FFF2-40B4-BE49-F238E27FC236}">
                <a16:creationId xmlns:a16="http://schemas.microsoft.com/office/drawing/2014/main" id="{FA15BF96-7025-432A-9A84-3E1C16EDB046}"/>
              </a:ext>
            </a:extLst>
          </p:cNvPr>
          <p:cNvSpPr>
            <a:spLocks noGrp="1"/>
          </p:cNvSpPr>
          <p:nvPr>
            <p:ph type="sldNum" sz="quarter" idx="4"/>
          </p:nvPr>
        </p:nvSpPr>
        <p:spPr>
          <a:xfrm>
            <a:off x="8364509" y="6493067"/>
            <a:ext cx="2743200" cy="115416"/>
          </a:xfrm>
          <a:prstGeom prst="rect">
            <a:avLst/>
          </a:prstGeom>
        </p:spPr>
        <p:txBody>
          <a:bodyPr vert="horz" wrap="square" lIns="0" tIns="0" rIns="0" bIns="0" rtlCol="0" anchor="b" anchorCtr="0">
            <a:spAutoFit/>
          </a:bodyPr>
          <a:lstStyle>
            <a:lvl1pPr algn="r">
              <a:defRPr sz="750">
                <a:solidFill>
                  <a:srgbClr val="092036"/>
                </a:solidFill>
                <a:latin typeface="Arial" panose="020B0604020202020204" pitchFamily="34" charset="0"/>
                <a:cs typeface="Arial" panose="020B0604020202020204" pitchFamily="34" charset="0"/>
              </a:defRPr>
            </a:lvl1pPr>
          </a:lstStyle>
          <a:p>
            <a:fld id="{AF82C51F-475B-4DE1-B4BE-74973CDCE049}" type="slidenum">
              <a:rPr lang="nb-NO" smtClean="0"/>
              <a:pPr/>
              <a:t>‹#›</a:t>
            </a:fld>
            <a:endParaRPr lang="nb-NO"/>
          </a:p>
        </p:txBody>
      </p:sp>
      <p:pic>
        <p:nvPicPr>
          <p:cNvPr id="10" name="Bilde 4">
            <a:extLst>
              <a:ext uri="{FF2B5EF4-FFF2-40B4-BE49-F238E27FC236}">
                <a16:creationId xmlns:a16="http://schemas.microsoft.com/office/drawing/2014/main" id="{A18D6E07-A1C4-41FE-B627-5977FA53158F}"/>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11179081" y="6473520"/>
            <a:ext cx="555719" cy="154510"/>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05" r:id="rId1"/>
    <p:sldLayoutId id="2147483744" r:id="rId2"/>
    <p:sldLayoutId id="2147483728" r:id="rId3"/>
    <p:sldLayoutId id="2147483735" r:id="rId4"/>
    <p:sldLayoutId id="2147483676" r:id="rId5"/>
    <p:sldLayoutId id="2147483741" r:id="rId6"/>
    <p:sldLayoutId id="2147483711" r:id="rId7"/>
    <p:sldLayoutId id="2147483742" r:id="rId8"/>
    <p:sldLayoutId id="2147483712" r:id="rId9"/>
    <p:sldLayoutId id="2147483740" r:id="rId10"/>
    <p:sldLayoutId id="2147483714" r:id="rId11"/>
    <p:sldLayoutId id="2147483746" r:id="rId12"/>
    <p:sldLayoutId id="2147483736" r:id="rId13"/>
    <p:sldLayoutId id="2147483721" r:id="rId14"/>
    <p:sldLayoutId id="2147483722" r:id="rId15"/>
    <p:sldLayoutId id="2147483738" r:id="rId16"/>
    <p:sldLayoutId id="2147483726" r:id="rId17"/>
    <p:sldLayoutId id="2147483723" r:id="rId18"/>
    <p:sldLayoutId id="2147483715" r:id="rId19"/>
    <p:sldLayoutId id="2147483720" r:id="rId20"/>
    <p:sldLayoutId id="2147483716" r:id="rId21"/>
    <p:sldLayoutId id="2147483743" r:id="rId22"/>
    <p:sldLayoutId id="2147483717" r:id="rId23"/>
    <p:sldLayoutId id="2147483745" r:id="rId24"/>
    <p:sldLayoutId id="2147483666" r:id="rId25"/>
    <p:sldLayoutId id="2147483667" r:id="rId26"/>
    <p:sldLayoutId id="2147483679" r:id="rId27"/>
    <p:sldLayoutId id="2147483669" r:id="rId28"/>
    <p:sldLayoutId id="2147483680" r:id="rId29"/>
    <p:sldLayoutId id="2147483694" r:id="rId30"/>
    <p:sldLayoutId id="2147483655" r:id="rId31"/>
    <p:sldLayoutId id="2147483678" r:id="rId32"/>
    <p:sldLayoutId id="2147483747" r:id="rId33"/>
    <p:sldLayoutId id="2147483748" r:id="rId34"/>
  </p:sldLayoutIdLst>
  <p:hf hdr="0" dt="0"/>
  <p:txStyles>
    <p:titleStyle>
      <a:lvl1pPr algn="l" defTabSz="914446" rtl="0" eaLnBrk="1" latinLnBrk="0" hangingPunct="1">
        <a:lnSpc>
          <a:spcPct val="100000"/>
        </a:lnSpc>
        <a:spcBef>
          <a:spcPct val="0"/>
        </a:spcBef>
        <a:buNone/>
        <a:defRPr sz="3200" b="1" kern="1200">
          <a:solidFill>
            <a:schemeClr val="accent1"/>
          </a:solidFill>
          <a:latin typeface="Arial" panose="020B0604020202020204" pitchFamily="34" charset="0"/>
          <a:ea typeface="+mj-ea"/>
          <a:cs typeface="Arial" panose="020B0604020202020204" pitchFamily="34" charset="0"/>
        </a:defRPr>
      </a:lvl1pPr>
    </p:titleStyle>
    <p:bodyStyle>
      <a:lvl1pPr marL="179423" indent="-179423" algn="l" defTabSz="914446" rtl="0" eaLnBrk="1" latinLnBrk="0" hangingPunct="1">
        <a:lnSpc>
          <a:spcPct val="100000"/>
        </a:lnSpc>
        <a:spcBef>
          <a:spcPts val="200"/>
        </a:spcBef>
        <a:buSzPct val="120000"/>
        <a:buFontTx/>
        <a:buBlip>
          <a:blip r:embed="rId41"/>
        </a:buBlip>
        <a:defRPr sz="1600" kern="1200">
          <a:solidFill>
            <a:schemeClr val="tx2"/>
          </a:solidFill>
          <a:latin typeface="Arial" panose="020B0604020202020204" pitchFamily="34" charset="0"/>
          <a:ea typeface="+mn-ea"/>
          <a:cs typeface="Arial" panose="020B0604020202020204" pitchFamily="34" charset="0"/>
        </a:defRPr>
      </a:lvl1pPr>
      <a:lvl2pPr marL="385763" indent="-206375" algn="l" defTabSz="914446" rtl="0" eaLnBrk="1" latinLnBrk="0" hangingPunct="1">
        <a:lnSpc>
          <a:spcPct val="100000"/>
        </a:lnSpc>
        <a:spcBef>
          <a:spcPts val="200"/>
        </a:spcBef>
        <a:buSzPct val="100000"/>
        <a:buFont typeface="Whyte Book" panose="020B0004050101020103"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517525" indent="-120650" algn="l" defTabSz="914446" rtl="0" eaLnBrk="1" latinLnBrk="0" hangingPunct="1">
        <a:lnSpc>
          <a:spcPct val="100000"/>
        </a:lnSpc>
        <a:spcBef>
          <a:spcPts val="2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688975" indent="-171450" algn="l" defTabSz="914446" rtl="0" eaLnBrk="1" latinLnBrk="0" hangingPunct="1">
        <a:lnSpc>
          <a:spcPct val="100000"/>
        </a:lnSpc>
        <a:spcBef>
          <a:spcPts val="2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801688" indent="-112713" algn="l" defTabSz="914446" rtl="0" eaLnBrk="1" latinLnBrk="0" hangingPunct="1">
        <a:lnSpc>
          <a:spcPct val="100000"/>
        </a:lnSpc>
        <a:spcBef>
          <a:spcPts val="2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0" userDrawn="1">
          <p15:clr>
            <a:srgbClr val="F26B43"/>
          </p15:clr>
        </p15:guide>
        <p15:guide id="2" pos="288" userDrawn="1">
          <p15:clr>
            <a:srgbClr val="F26B43"/>
          </p15:clr>
        </p15:guide>
        <p15:guide id="3" pos="752" userDrawn="1">
          <p15:clr>
            <a:srgbClr val="F26B43"/>
          </p15:clr>
        </p15:guide>
        <p15:guide id="4" pos="892" userDrawn="1">
          <p15:clr>
            <a:srgbClr val="F26B43"/>
          </p15:clr>
        </p15:guide>
        <p15:guide id="5" pos="1353" userDrawn="1">
          <p15:clr>
            <a:srgbClr val="F26B43"/>
          </p15:clr>
        </p15:guide>
        <p15:guide id="6" pos="1497" userDrawn="1">
          <p15:clr>
            <a:srgbClr val="F26B43"/>
          </p15:clr>
        </p15:guide>
        <p15:guide id="7" pos="1958" userDrawn="1">
          <p15:clr>
            <a:srgbClr val="F26B43"/>
          </p15:clr>
        </p15:guide>
        <p15:guide id="8" pos="2100" userDrawn="1">
          <p15:clr>
            <a:srgbClr val="F26B43"/>
          </p15:clr>
        </p15:guide>
        <p15:guide id="9" pos="2560" userDrawn="1">
          <p15:clr>
            <a:srgbClr val="F26B43"/>
          </p15:clr>
        </p15:guide>
        <p15:guide id="10" pos="2704" userDrawn="1">
          <p15:clr>
            <a:srgbClr val="F26B43"/>
          </p15:clr>
        </p15:guide>
        <p15:guide id="11" pos="3164" userDrawn="1">
          <p15:clr>
            <a:srgbClr val="F26B43"/>
          </p15:clr>
        </p15:guide>
        <p15:guide id="12" pos="3309" userDrawn="1">
          <p15:clr>
            <a:srgbClr val="F26B43"/>
          </p15:clr>
        </p15:guide>
        <p15:guide id="13" pos="3770" userDrawn="1">
          <p15:clr>
            <a:srgbClr val="F26B43"/>
          </p15:clr>
        </p15:guide>
        <p15:guide id="14" pos="3911" userDrawn="1">
          <p15:clr>
            <a:srgbClr val="F26B43"/>
          </p15:clr>
        </p15:guide>
        <p15:guide id="15" pos="4371" userDrawn="1">
          <p15:clr>
            <a:srgbClr val="F26B43"/>
          </p15:clr>
        </p15:guide>
        <p15:guide id="16" pos="4515" userDrawn="1">
          <p15:clr>
            <a:srgbClr val="F26B43"/>
          </p15:clr>
        </p15:guide>
        <p15:guide id="17" pos="4997" userDrawn="1">
          <p15:clr>
            <a:srgbClr val="F26B43"/>
          </p15:clr>
        </p15:guide>
        <p15:guide id="18" pos="5120" userDrawn="1">
          <p15:clr>
            <a:srgbClr val="F26B43"/>
          </p15:clr>
        </p15:guide>
        <p15:guide id="19" pos="5580" userDrawn="1">
          <p15:clr>
            <a:srgbClr val="F26B43"/>
          </p15:clr>
        </p15:guide>
        <p15:guide id="20" pos="6183" userDrawn="1">
          <p15:clr>
            <a:srgbClr val="F26B43"/>
          </p15:clr>
        </p15:guide>
        <p15:guide id="21" pos="5723" userDrawn="1">
          <p15:clr>
            <a:srgbClr val="F26B43"/>
          </p15:clr>
        </p15:guide>
        <p15:guide id="22" pos="6329" userDrawn="1">
          <p15:clr>
            <a:srgbClr val="F26B43"/>
          </p15:clr>
        </p15:guide>
        <p15:guide id="23" pos="6788" userDrawn="1">
          <p15:clr>
            <a:srgbClr val="F26B43"/>
          </p15:clr>
        </p15:guide>
        <p15:guide id="24" pos="6932" userDrawn="1">
          <p15:clr>
            <a:srgbClr val="F26B43"/>
          </p15:clr>
        </p15:guide>
        <p15:guide id="25" pos="7392" userDrawn="1">
          <p15:clr>
            <a:srgbClr val="F26B43"/>
          </p15:clr>
        </p15:guide>
        <p15:guide id="26" orient="horz" pos="792" userDrawn="1">
          <p15:clr>
            <a:srgbClr val="F26B43"/>
          </p15:clr>
        </p15:guide>
        <p15:guide id="27" orient="horz" pos="938" userDrawn="1">
          <p15:clr>
            <a:srgbClr val="F26B43"/>
          </p15:clr>
        </p15:guide>
        <p15:guide id="28" orient="horz" pos="1442" userDrawn="1">
          <p15:clr>
            <a:srgbClr val="F26B43"/>
          </p15:clr>
        </p15:guide>
        <p15:guide id="29" orient="horz" pos="1588" userDrawn="1">
          <p15:clr>
            <a:srgbClr val="F26B43"/>
          </p15:clr>
        </p15:guide>
        <p15:guide id="30" orient="horz" pos="2242" userDrawn="1">
          <p15:clr>
            <a:srgbClr val="F26B43"/>
          </p15:clr>
        </p15:guide>
        <p15:guide id="31" orient="horz" pos="2090" userDrawn="1">
          <p15:clr>
            <a:srgbClr val="F26B43"/>
          </p15:clr>
        </p15:guide>
        <p15:guide id="32" orient="horz" pos="2734" userDrawn="1">
          <p15:clr>
            <a:srgbClr val="F26B43"/>
          </p15:clr>
        </p15:guide>
        <p15:guide id="33" orient="horz" pos="2880" userDrawn="1">
          <p15:clr>
            <a:srgbClr val="F26B43"/>
          </p15:clr>
        </p15:guide>
        <p15:guide id="34" orient="horz" pos="3382" userDrawn="1">
          <p15:clr>
            <a:srgbClr val="F26B43"/>
          </p15:clr>
        </p15:guide>
        <p15:guide id="35" orient="horz" pos="3526" userDrawn="1">
          <p15:clr>
            <a:srgbClr val="F26B43"/>
          </p15:clr>
        </p15:guide>
        <p15:guide id="36"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slideLayout" Target="../slideLayouts/slideLayout33.xml"/><Relationship Id="rId7" Type="http://schemas.openxmlformats.org/officeDocument/2006/relationships/image" Target="../media/image38.emf"/><Relationship Id="rId12" Type="http://schemas.openxmlformats.org/officeDocument/2006/relationships/image" Target="../media/image43.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emf"/><Relationship Id="rId11" Type="http://schemas.openxmlformats.org/officeDocument/2006/relationships/image" Target="../media/image42.png"/><Relationship Id="rId5" Type="http://schemas.openxmlformats.org/officeDocument/2006/relationships/oleObject" Target="../embeddings/oleObject9.bin"/><Relationship Id="rId15" Type="http://schemas.openxmlformats.org/officeDocument/2006/relationships/image" Target="../media/image46.tiff"/><Relationship Id="rId10" Type="http://schemas.openxmlformats.org/officeDocument/2006/relationships/image" Target="../media/image41.png"/><Relationship Id="rId4" Type="http://schemas.openxmlformats.org/officeDocument/2006/relationships/notesSlide" Target="../notesSlides/notesSlide6.xml"/><Relationship Id="rId9" Type="http://schemas.openxmlformats.org/officeDocument/2006/relationships/image" Target="../media/image40.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18" Type="http://schemas.openxmlformats.org/officeDocument/2006/relationships/image" Target="../media/image42.png"/><Relationship Id="rId3" Type="http://schemas.openxmlformats.org/officeDocument/2006/relationships/image" Target="../media/image47.emf"/><Relationship Id="rId7" Type="http://schemas.openxmlformats.org/officeDocument/2006/relationships/image" Target="../media/image51.emf"/><Relationship Id="rId12" Type="http://schemas.openxmlformats.org/officeDocument/2006/relationships/image" Target="../media/image55.emf"/><Relationship Id="rId17" Type="http://schemas.openxmlformats.org/officeDocument/2006/relationships/image" Target="../media/image41.png"/><Relationship Id="rId2" Type="http://schemas.openxmlformats.org/officeDocument/2006/relationships/notesSlide" Target="../notesSlides/notesSlide7.xml"/><Relationship Id="rId16" Type="http://schemas.openxmlformats.org/officeDocument/2006/relationships/image" Target="../media/image43.png"/><Relationship Id="rId1" Type="http://schemas.openxmlformats.org/officeDocument/2006/relationships/slideLayout" Target="../slideLayouts/slideLayout34.xml"/><Relationship Id="rId6" Type="http://schemas.openxmlformats.org/officeDocument/2006/relationships/image" Target="../media/image50.emf"/><Relationship Id="rId11" Type="http://schemas.openxmlformats.org/officeDocument/2006/relationships/image" Target="../media/image54.emf"/><Relationship Id="rId5" Type="http://schemas.openxmlformats.org/officeDocument/2006/relationships/image" Target="../media/image49.emf"/><Relationship Id="rId15" Type="http://schemas.openxmlformats.org/officeDocument/2006/relationships/image" Target="../media/image58.jpeg"/><Relationship Id="rId10" Type="http://schemas.openxmlformats.org/officeDocument/2006/relationships/image" Target="../media/image38.emf"/><Relationship Id="rId19" Type="http://schemas.openxmlformats.org/officeDocument/2006/relationships/image" Target="../media/image59.png"/><Relationship Id="rId4" Type="http://schemas.openxmlformats.org/officeDocument/2006/relationships/image" Target="../media/image48.emf"/><Relationship Id="rId9" Type="http://schemas.openxmlformats.org/officeDocument/2006/relationships/image" Target="../media/image53.emf"/><Relationship Id="rId14" Type="http://schemas.openxmlformats.org/officeDocument/2006/relationships/image" Target="../media/image5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mailto:justin.kim@collabora.com"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hyperlink" Target="https://gstconf.ubicast.tv/videos/google-transport-wide-congestion-control/"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github.com/pexip/gstreamer/"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notesSlide" Target="../notesSlides/notesSlide3.xml"/><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tags" Target="../tags/tag28.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emf"/><Relationship Id="rId15" Type="http://schemas.openxmlformats.org/officeDocument/2006/relationships/image" Target="../media/image26.jpe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oleObject" Target="../embeddings/oleObject8.bin"/><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6E8DE-D8EB-4207-24D6-714EA4B7139C}"/>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1A7612CE-C2FB-9675-EE72-CF47839F0E8F}"/>
              </a:ext>
            </a:extLst>
          </p:cNvPr>
          <p:cNvSpPr>
            <a:spLocks noGrp="1"/>
          </p:cNvSpPr>
          <p:nvPr>
            <p:ph type="title"/>
          </p:nvPr>
        </p:nvSpPr>
        <p:spPr>
          <a:xfrm>
            <a:off x="457150" y="2116792"/>
            <a:ext cx="8432850" cy="2215991"/>
          </a:xfrm>
        </p:spPr>
        <p:txBody>
          <a:bodyPr wrap="square" anchor="b">
            <a:normAutofit/>
          </a:bodyPr>
          <a:lstStyle/>
          <a:p>
            <a:pPr>
              <a:lnSpc>
                <a:spcPct val="90000"/>
              </a:lnSpc>
            </a:pPr>
            <a:r>
              <a:rPr lang="en-US" sz="5000" dirty="0" err="1"/>
              <a:t>GStreamer</a:t>
            </a:r>
            <a:r>
              <a:rPr lang="en-US" sz="5000" dirty="0"/>
              <a:t> at Scale: Recent Lessons from Real-World Video Conferencing</a:t>
            </a:r>
            <a:endParaRPr lang="en-NO" sz="5000"/>
          </a:p>
        </p:txBody>
      </p:sp>
      <p:sp>
        <p:nvSpPr>
          <p:cNvPr id="32" name="Text Placeholder 2">
            <a:extLst>
              <a:ext uri="{FF2B5EF4-FFF2-40B4-BE49-F238E27FC236}">
                <a16:creationId xmlns:a16="http://schemas.microsoft.com/office/drawing/2014/main" id="{80301A71-76D9-1C79-43DE-7F2D4F28938B}"/>
              </a:ext>
            </a:extLst>
          </p:cNvPr>
          <p:cNvSpPr>
            <a:spLocks noGrp="1"/>
          </p:cNvSpPr>
          <p:nvPr>
            <p:ph type="body" sz="quarter" idx="12"/>
          </p:nvPr>
        </p:nvSpPr>
        <p:spPr>
          <a:xfrm>
            <a:off x="450800" y="5988675"/>
            <a:ext cx="4802238" cy="246221"/>
          </a:xfrm>
        </p:spPr>
        <p:txBody>
          <a:bodyPr/>
          <a:lstStyle/>
          <a:p>
            <a:r>
              <a:rPr lang="en-US" dirty="0"/>
              <a:t>Håvard Graff - </a:t>
            </a:r>
            <a:r>
              <a:rPr lang="en-US" dirty="0" err="1"/>
              <a:t>havard@pexip.com</a:t>
            </a:r>
            <a:endParaRPr lang="en-US" dirty="0"/>
          </a:p>
        </p:txBody>
      </p:sp>
    </p:spTree>
    <p:extLst>
      <p:ext uri="{BB962C8B-B14F-4D97-AF65-F5344CB8AC3E}">
        <p14:creationId xmlns:p14="http://schemas.microsoft.com/office/powerpoint/2010/main" val="1576421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1911D-84CC-C4D2-7F94-2E2CAB13F489}"/>
            </a:ext>
          </a:extLst>
        </p:cNvPr>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3D97A8C-90C6-D956-EFBE-EBC80A70AC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631" imgH="631" progId="TCLayout.ActiveDocument.1">
                  <p:embed/>
                </p:oleObj>
              </mc:Choice>
              <mc:Fallback>
                <p:oleObj name="think-cell Slide" r:id="rId5" imgW="631" imgH="631" progId="TCLayout.ActiveDocument.1">
                  <p:embed/>
                  <p:pic>
                    <p:nvPicPr>
                      <p:cNvPr id="7" name="Object 6" hidden="1">
                        <a:extLst>
                          <a:ext uri="{FF2B5EF4-FFF2-40B4-BE49-F238E27FC236}">
                            <a16:creationId xmlns:a16="http://schemas.microsoft.com/office/drawing/2014/main" id="{937D969B-2558-4EA1-AB05-E5481D04173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F312A424-2C5C-323A-28A6-AF30B46ADDE6}"/>
              </a:ext>
            </a:extLst>
          </p:cNvPr>
          <p:cNvSpPr/>
          <p:nvPr>
            <p:custDataLst>
              <p:tags r:id="rId2"/>
            </p:custDataLst>
          </p:nvPr>
        </p:nvSpPr>
        <p:spPr>
          <a:xfrm>
            <a:off x="0" y="0"/>
            <a:ext cx="158750" cy="1587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263" rtl="0" eaLnBrk="1" fontAlgn="auto"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Whyte Medium" panose="020B0604020202020204" charset="0"/>
              <a:ea typeface="+mn-ea"/>
              <a:cs typeface="+mn-cs"/>
              <a:sym typeface="Whyte Medium" panose="020B0604020202020204" charset="0"/>
            </a:endParaRPr>
          </a:p>
        </p:txBody>
      </p:sp>
      <p:cxnSp>
        <p:nvCxnSpPr>
          <p:cNvPr id="18" name="Rett linje 32">
            <a:extLst>
              <a:ext uri="{FF2B5EF4-FFF2-40B4-BE49-F238E27FC236}">
                <a16:creationId xmlns:a16="http://schemas.microsoft.com/office/drawing/2014/main" id="{D9D06830-5C3B-3D15-7BB8-D190FB942F7A}"/>
              </a:ext>
            </a:extLst>
          </p:cNvPr>
          <p:cNvCxnSpPr>
            <a:cxnSpLocks/>
          </p:cNvCxnSpPr>
          <p:nvPr/>
        </p:nvCxnSpPr>
        <p:spPr>
          <a:xfrm>
            <a:off x="6735653" y="1264344"/>
            <a:ext cx="15178" cy="53024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Rett linje 66">
            <a:extLst>
              <a:ext uri="{FF2B5EF4-FFF2-40B4-BE49-F238E27FC236}">
                <a16:creationId xmlns:a16="http://schemas.microsoft.com/office/drawing/2014/main" id="{CA87E799-85A6-CC5D-5A05-ECAA27BCD84A}"/>
              </a:ext>
            </a:extLst>
          </p:cNvPr>
          <p:cNvCxnSpPr/>
          <p:nvPr/>
        </p:nvCxnSpPr>
        <p:spPr>
          <a:xfrm>
            <a:off x="4868867" y="1264344"/>
            <a:ext cx="13691" cy="5304755"/>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kstSylinder 70">
            <a:extLst>
              <a:ext uri="{FF2B5EF4-FFF2-40B4-BE49-F238E27FC236}">
                <a16:creationId xmlns:a16="http://schemas.microsoft.com/office/drawing/2014/main" id="{6E12DA13-81D2-8B3C-3A55-C308C788AF97}"/>
              </a:ext>
            </a:extLst>
          </p:cNvPr>
          <p:cNvSpPr txBox="1"/>
          <p:nvPr/>
        </p:nvSpPr>
        <p:spPr>
          <a:xfrm>
            <a:off x="2244119" y="6253761"/>
            <a:ext cx="1009999" cy="276999"/>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err="1">
                <a:ln>
                  <a:noFill/>
                </a:ln>
                <a:solidFill>
                  <a:srgbClr val="1F232F"/>
                </a:solidFill>
                <a:effectLst/>
                <a:uLnTx/>
                <a:uFillTx/>
                <a:latin typeface="Whyte Medium"/>
                <a:ea typeface="+mn-ea"/>
                <a:cs typeface="+mn-cs"/>
              </a:rPr>
              <a:t>Internet</a:t>
            </a:r>
            <a:endParaRPr kumimoji="0" lang="en-GB" sz="1200" b="0" i="0" u="none" strike="noStrike" kern="1200" cap="none" spc="0" normalizeH="0" baseline="0" noProof="0" dirty="0">
              <a:ln>
                <a:noFill/>
              </a:ln>
              <a:solidFill>
                <a:srgbClr val="1F232F"/>
              </a:solidFill>
              <a:effectLst/>
              <a:uLnTx/>
              <a:uFillTx/>
              <a:latin typeface="Whyte Medium"/>
              <a:ea typeface="+mn-ea"/>
              <a:cs typeface="+mn-cs"/>
            </a:endParaRPr>
          </a:p>
        </p:txBody>
      </p:sp>
      <p:sp>
        <p:nvSpPr>
          <p:cNvPr id="34" name="TekstSylinder 68">
            <a:extLst>
              <a:ext uri="{FF2B5EF4-FFF2-40B4-BE49-F238E27FC236}">
                <a16:creationId xmlns:a16="http://schemas.microsoft.com/office/drawing/2014/main" id="{BF2D1FA1-39D3-95D1-2BC6-AD38AE508FE3}"/>
              </a:ext>
            </a:extLst>
          </p:cNvPr>
          <p:cNvSpPr txBox="1"/>
          <p:nvPr/>
        </p:nvSpPr>
        <p:spPr>
          <a:xfrm>
            <a:off x="5683394" y="6273762"/>
            <a:ext cx="1147793" cy="276999"/>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232F"/>
                </a:solidFill>
                <a:effectLst/>
                <a:uLnTx/>
                <a:uFillTx/>
                <a:latin typeface="Whyte Medium"/>
                <a:ea typeface="+mn-ea"/>
                <a:cs typeface="+mn-cs"/>
              </a:rPr>
              <a:t>DMZ</a:t>
            </a:r>
          </a:p>
        </p:txBody>
      </p:sp>
      <p:sp>
        <p:nvSpPr>
          <p:cNvPr id="35" name="TekstSylinder 69">
            <a:extLst>
              <a:ext uri="{FF2B5EF4-FFF2-40B4-BE49-F238E27FC236}">
                <a16:creationId xmlns:a16="http://schemas.microsoft.com/office/drawing/2014/main" id="{5BB5B4F9-B148-A25C-B93B-6994FCB87E08}"/>
              </a:ext>
            </a:extLst>
          </p:cNvPr>
          <p:cNvSpPr txBox="1"/>
          <p:nvPr/>
        </p:nvSpPr>
        <p:spPr>
          <a:xfrm>
            <a:off x="8079357" y="6289767"/>
            <a:ext cx="1147793" cy="276999"/>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232F"/>
                </a:solidFill>
                <a:effectLst/>
                <a:uLnTx/>
                <a:uFillTx/>
                <a:latin typeface="Whyte Medium"/>
                <a:ea typeface="+mn-ea"/>
                <a:cs typeface="+mn-cs"/>
              </a:rPr>
              <a:t>LAN</a:t>
            </a:r>
          </a:p>
        </p:txBody>
      </p:sp>
      <p:sp>
        <p:nvSpPr>
          <p:cNvPr id="43" name="TekstSylinder 80">
            <a:extLst>
              <a:ext uri="{FF2B5EF4-FFF2-40B4-BE49-F238E27FC236}">
                <a16:creationId xmlns:a16="http://schemas.microsoft.com/office/drawing/2014/main" id="{1FAD1599-41F1-461D-E2CE-6B1B1C32337A}"/>
              </a:ext>
            </a:extLst>
          </p:cNvPr>
          <p:cNvSpPr txBox="1"/>
          <p:nvPr/>
        </p:nvSpPr>
        <p:spPr>
          <a:xfrm>
            <a:off x="9815440" y="5665534"/>
            <a:ext cx="1972272" cy="261610"/>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F232F"/>
                </a:solidFill>
                <a:effectLst/>
                <a:uLnTx/>
                <a:uFillTx/>
                <a:latin typeface="Whyte Medium"/>
                <a:ea typeface="+mn-ea"/>
                <a:cs typeface="+mn-cs"/>
              </a:rPr>
              <a:t>SIP/H323 VC endpoints</a:t>
            </a:r>
          </a:p>
        </p:txBody>
      </p:sp>
      <p:sp>
        <p:nvSpPr>
          <p:cNvPr id="49" name="TekstSylinder 27">
            <a:extLst>
              <a:ext uri="{FF2B5EF4-FFF2-40B4-BE49-F238E27FC236}">
                <a16:creationId xmlns:a16="http://schemas.microsoft.com/office/drawing/2014/main" id="{D75282F2-3C90-8493-A1F0-E87ADDF17B67}"/>
              </a:ext>
            </a:extLst>
          </p:cNvPr>
          <p:cNvSpPr txBox="1"/>
          <p:nvPr/>
        </p:nvSpPr>
        <p:spPr>
          <a:xfrm>
            <a:off x="5483184" y="4785228"/>
            <a:ext cx="1139467" cy="261610"/>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F232F"/>
                </a:solidFill>
                <a:effectLst/>
                <a:uLnTx/>
                <a:uFillTx/>
                <a:latin typeface="Whyte Medium"/>
                <a:ea typeface="+mn-ea"/>
                <a:cs typeface="+mn-cs"/>
              </a:rPr>
              <a:t>Pexip Edge 2</a:t>
            </a:r>
          </a:p>
        </p:txBody>
      </p:sp>
      <p:cxnSp>
        <p:nvCxnSpPr>
          <p:cNvPr id="50" name="Rett linje 102">
            <a:extLst>
              <a:ext uri="{FF2B5EF4-FFF2-40B4-BE49-F238E27FC236}">
                <a16:creationId xmlns:a16="http://schemas.microsoft.com/office/drawing/2014/main" id="{12F52A9A-2D22-8B3D-90CE-2F1133AB1FB7}"/>
              </a:ext>
            </a:extLst>
          </p:cNvPr>
          <p:cNvCxnSpPr>
            <a:cxnSpLocks/>
            <a:stCxn id="53" idx="3"/>
          </p:cNvCxnSpPr>
          <p:nvPr/>
        </p:nvCxnSpPr>
        <p:spPr>
          <a:xfrm flipV="1">
            <a:off x="3357377" y="4667493"/>
            <a:ext cx="2211974" cy="94427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Rett linje 113">
            <a:extLst>
              <a:ext uri="{FF2B5EF4-FFF2-40B4-BE49-F238E27FC236}">
                <a16:creationId xmlns:a16="http://schemas.microsoft.com/office/drawing/2014/main" id="{272B7C5C-A2E4-90A5-D9C9-D323A243F21C}"/>
              </a:ext>
            </a:extLst>
          </p:cNvPr>
          <p:cNvCxnSpPr>
            <a:cxnSpLocks/>
            <a:endCxn id="72" idx="1"/>
          </p:cNvCxnSpPr>
          <p:nvPr/>
        </p:nvCxnSpPr>
        <p:spPr>
          <a:xfrm>
            <a:off x="6497307" y="4555570"/>
            <a:ext cx="1660849" cy="37818"/>
          </a:xfrm>
          <a:prstGeom prst="line">
            <a:avLst/>
          </a:prstGeom>
          <a:ln w="12700">
            <a:solidFill>
              <a:srgbClr val="0A2136"/>
            </a:solidFill>
            <a:prstDash val="solid"/>
          </a:ln>
        </p:spPr>
        <p:style>
          <a:lnRef idx="2">
            <a:schemeClr val="accent1"/>
          </a:lnRef>
          <a:fillRef idx="0">
            <a:schemeClr val="accent1"/>
          </a:fillRef>
          <a:effectRef idx="1">
            <a:schemeClr val="accent1"/>
          </a:effectRef>
          <a:fontRef idx="minor">
            <a:schemeClr val="tx1"/>
          </a:fontRef>
        </p:style>
      </p:cxnSp>
      <p:grpSp>
        <p:nvGrpSpPr>
          <p:cNvPr id="52" name="Gruppe 175">
            <a:extLst>
              <a:ext uri="{FF2B5EF4-FFF2-40B4-BE49-F238E27FC236}">
                <a16:creationId xmlns:a16="http://schemas.microsoft.com/office/drawing/2014/main" id="{F5FF95EB-B5D7-7819-786F-B44C9E8C28EA}"/>
              </a:ext>
            </a:extLst>
          </p:cNvPr>
          <p:cNvGrpSpPr/>
          <p:nvPr/>
        </p:nvGrpSpPr>
        <p:grpSpPr>
          <a:xfrm>
            <a:off x="1592902" y="5360208"/>
            <a:ext cx="3116053" cy="769047"/>
            <a:chOff x="6926041" y="3229541"/>
            <a:chExt cx="2337703" cy="576949"/>
          </a:xfrm>
        </p:grpSpPr>
        <p:pic>
          <p:nvPicPr>
            <p:cNvPr id="53" name="Picture 66">
              <a:extLst>
                <a:ext uri="{FF2B5EF4-FFF2-40B4-BE49-F238E27FC236}">
                  <a16:creationId xmlns:a16="http://schemas.microsoft.com/office/drawing/2014/main" id="{B98E701F-B75A-A474-39A3-99C69B3F47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3037" y="3229541"/>
              <a:ext cx="886736" cy="377441"/>
            </a:xfrm>
            <a:prstGeom prst="rect">
              <a:avLst/>
            </a:prstGeom>
          </p:spPr>
        </p:pic>
        <p:sp>
          <p:nvSpPr>
            <p:cNvPr id="54" name="TekstSylinder 177">
              <a:extLst>
                <a:ext uri="{FF2B5EF4-FFF2-40B4-BE49-F238E27FC236}">
                  <a16:creationId xmlns:a16="http://schemas.microsoft.com/office/drawing/2014/main" id="{2F19C94C-5687-5334-F871-596C1FDDFC1F}"/>
                </a:ext>
              </a:extLst>
            </p:cNvPr>
            <p:cNvSpPr txBox="1"/>
            <p:nvPr/>
          </p:nvSpPr>
          <p:spPr>
            <a:xfrm>
              <a:off x="6926041" y="3610227"/>
              <a:ext cx="2337703" cy="196263"/>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F232F"/>
                  </a:solidFill>
                  <a:effectLst/>
                  <a:uLnTx/>
                  <a:uFillTx/>
                  <a:latin typeface="Whyte Medium"/>
                  <a:ea typeface="+mn-ea"/>
                  <a:cs typeface="+mn-cs"/>
                </a:rPr>
                <a:t>SIP/H323 VC endpoint</a:t>
              </a:r>
            </a:p>
          </p:txBody>
        </p:sp>
      </p:grpSp>
      <p:cxnSp>
        <p:nvCxnSpPr>
          <p:cNvPr id="71" name="Rett linje 102">
            <a:extLst>
              <a:ext uri="{FF2B5EF4-FFF2-40B4-BE49-F238E27FC236}">
                <a16:creationId xmlns:a16="http://schemas.microsoft.com/office/drawing/2014/main" id="{C4B53834-C399-7ABE-414F-3887DCD64F9D}"/>
              </a:ext>
            </a:extLst>
          </p:cNvPr>
          <p:cNvCxnSpPr>
            <a:cxnSpLocks/>
            <a:endCxn id="76" idx="1"/>
          </p:cNvCxnSpPr>
          <p:nvPr/>
        </p:nvCxnSpPr>
        <p:spPr>
          <a:xfrm>
            <a:off x="3317353" y="4182842"/>
            <a:ext cx="2247286" cy="324667"/>
          </a:xfrm>
          <a:prstGeom prst="line">
            <a:avLst/>
          </a:prstGeom>
          <a:ln w="12700">
            <a:solidFill>
              <a:srgbClr val="0A2136"/>
            </a:solidFill>
          </a:ln>
        </p:spPr>
        <p:style>
          <a:lnRef idx="2">
            <a:schemeClr val="accent1"/>
          </a:lnRef>
          <a:fillRef idx="0">
            <a:schemeClr val="accent1"/>
          </a:fillRef>
          <a:effectRef idx="1">
            <a:schemeClr val="accent1"/>
          </a:effectRef>
          <a:fontRef idx="minor">
            <a:schemeClr val="tx1"/>
          </a:fontRef>
        </p:style>
      </p:cxnSp>
      <p:pic>
        <p:nvPicPr>
          <p:cNvPr id="83" name="Picture 82">
            <a:extLst>
              <a:ext uri="{FF2B5EF4-FFF2-40B4-BE49-F238E27FC236}">
                <a16:creationId xmlns:a16="http://schemas.microsoft.com/office/drawing/2014/main" id="{16905996-6B46-9BB1-BBB5-EEE2F4D5EB7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63425" y="4741422"/>
            <a:ext cx="1271346" cy="1271346"/>
          </a:xfrm>
          <a:prstGeom prst="rect">
            <a:avLst/>
          </a:prstGeom>
        </p:spPr>
      </p:pic>
      <p:pic>
        <p:nvPicPr>
          <p:cNvPr id="76" name="Picture 75">
            <a:extLst>
              <a:ext uri="{FF2B5EF4-FFF2-40B4-BE49-F238E27FC236}">
                <a16:creationId xmlns:a16="http://schemas.microsoft.com/office/drawing/2014/main" id="{E651D2E8-2384-AD75-D2CC-E3457C6A406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4639" y="4248179"/>
            <a:ext cx="854081" cy="518660"/>
          </a:xfrm>
          <a:prstGeom prst="rect">
            <a:avLst/>
          </a:prstGeom>
        </p:spPr>
      </p:pic>
      <p:pic>
        <p:nvPicPr>
          <p:cNvPr id="75" name="Picture 74">
            <a:extLst>
              <a:ext uri="{FF2B5EF4-FFF2-40B4-BE49-F238E27FC236}">
                <a16:creationId xmlns:a16="http://schemas.microsoft.com/office/drawing/2014/main" id="{22F209BF-BD36-1B58-333F-1D13C35D0D7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70633" y="4050510"/>
            <a:ext cx="391224" cy="391224"/>
          </a:xfrm>
          <a:prstGeom prst="rect">
            <a:avLst/>
          </a:prstGeom>
        </p:spPr>
      </p:pic>
      <p:grpSp>
        <p:nvGrpSpPr>
          <p:cNvPr id="3" name="Group 2">
            <a:extLst>
              <a:ext uri="{FF2B5EF4-FFF2-40B4-BE49-F238E27FC236}">
                <a16:creationId xmlns:a16="http://schemas.microsoft.com/office/drawing/2014/main" id="{6B3C39C8-40A4-D7BF-D76B-2D3040AE5A61}"/>
              </a:ext>
            </a:extLst>
          </p:cNvPr>
          <p:cNvGrpSpPr/>
          <p:nvPr/>
        </p:nvGrpSpPr>
        <p:grpSpPr>
          <a:xfrm>
            <a:off x="7847469" y="4132105"/>
            <a:ext cx="1467058" cy="1010287"/>
            <a:chOff x="7971847" y="4684366"/>
            <a:chExt cx="1467058" cy="1010287"/>
          </a:xfrm>
        </p:grpSpPr>
        <p:sp>
          <p:nvSpPr>
            <p:cNvPr id="45" name="TekstSylinder 33">
              <a:extLst>
                <a:ext uri="{FF2B5EF4-FFF2-40B4-BE49-F238E27FC236}">
                  <a16:creationId xmlns:a16="http://schemas.microsoft.com/office/drawing/2014/main" id="{AAFF98B5-67AE-F0E1-C7B4-EE9C233C02BC}"/>
                </a:ext>
              </a:extLst>
            </p:cNvPr>
            <p:cNvSpPr txBox="1"/>
            <p:nvPr/>
          </p:nvSpPr>
          <p:spPr>
            <a:xfrm>
              <a:off x="7971847" y="5433043"/>
              <a:ext cx="1467058" cy="261610"/>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F232F"/>
                  </a:solidFill>
                  <a:effectLst/>
                  <a:uLnTx/>
                  <a:uFillTx/>
                  <a:latin typeface="Whyte Medium"/>
                  <a:ea typeface="+mn-ea"/>
                  <a:cs typeface="+mn-cs"/>
                </a:rPr>
                <a:t>Pexip Conf Node 2</a:t>
              </a:r>
            </a:p>
          </p:txBody>
        </p:sp>
        <p:pic>
          <p:nvPicPr>
            <p:cNvPr id="72" name="Picture 71">
              <a:extLst>
                <a:ext uri="{FF2B5EF4-FFF2-40B4-BE49-F238E27FC236}">
                  <a16:creationId xmlns:a16="http://schemas.microsoft.com/office/drawing/2014/main" id="{14238CB3-F576-7A20-A057-244D83D25D2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82534" y="4885965"/>
              <a:ext cx="851703" cy="519368"/>
            </a:xfrm>
            <a:prstGeom prst="rect">
              <a:avLst/>
            </a:prstGeom>
          </p:spPr>
        </p:pic>
        <p:pic>
          <p:nvPicPr>
            <p:cNvPr id="79" name="Picture 78">
              <a:extLst>
                <a:ext uri="{FF2B5EF4-FFF2-40B4-BE49-F238E27FC236}">
                  <a16:creationId xmlns:a16="http://schemas.microsoft.com/office/drawing/2014/main" id="{7F703A7C-42CB-A320-0784-0B90CD8BD39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85155" y="4684366"/>
              <a:ext cx="391224" cy="391224"/>
            </a:xfrm>
            <a:prstGeom prst="rect">
              <a:avLst/>
            </a:prstGeom>
          </p:spPr>
        </p:pic>
      </p:grpSp>
      <p:grpSp>
        <p:nvGrpSpPr>
          <p:cNvPr id="2" name="Group 1">
            <a:extLst>
              <a:ext uri="{FF2B5EF4-FFF2-40B4-BE49-F238E27FC236}">
                <a16:creationId xmlns:a16="http://schemas.microsoft.com/office/drawing/2014/main" id="{F6ECB13E-377E-73B8-C0ED-AFF92B2D4B0C}"/>
              </a:ext>
            </a:extLst>
          </p:cNvPr>
          <p:cNvGrpSpPr/>
          <p:nvPr/>
        </p:nvGrpSpPr>
        <p:grpSpPr>
          <a:xfrm>
            <a:off x="6687878" y="1824044"/>
            <a:ext cx="1710020" cy="922691"/>
            <a:chOff x="6949689" y="4048083"/>
            <a:chExt cx="1710020" cy="922691"/>
          </a:xfrm>
        </p:grpSpPr>
        <p:sp>
          <p:nvSpPr>
            <p:cNvPr id="68" name="TextBox 67">
              <a:extLst>
                <a:ext uri="{FF2B5EF4-FFF2-40B4-BE49-F238E27FC236}">
                  <a16:creationId xmlns:a16="http://schemas.microsoft.com/office/drawing/2014/main" id="{4CF622D3-B592-C932-468C-A1EE8CED3C64}"/>
                </a:ext>
              </a:extLst>
            </p:cNvPr>
            <p:cNvSpPr txBox="1"/>
            <p:nvPr/>
          </p:nvSpPr>
          <p:spPr>
            <a:xfrm>
              <a:off x="6949689" y="4450016"/>
              <a:ext cx="1710020" cy="520758"/>
            </a:xfrm>
            <a:prstGeom prst="rect">
              <a:avLst/>
            </a:prstGeom>
            <a:noFill/>
          </p:spPr>
          <p:txBody>
            <a:bodyPr wrap="square" lIns="219456" tIns="175565" rIns="219456" bIns="175565" rtlCol="0">
              <a:spAutoFit/>
            </a:bodyPr>
            <a:lstStyle/>
            <a:p>
              <a:pPr marL="0" marR="0" lvl="0" indent="0" algn="l" defTabSz="914364" rtl="0" eaLnBrk="1" fontAlgn="auto" latinLnBrk="0" hangingPunct="1">
                <a:lnSpc>
                  <a:spcPct val="90000"/>
                </a:lnSpc>
                <a:spcBef>
                  <a:spcPts val="0"/>
                </a:spcBef>
                <a:spcAft>
                  <a:spcPts val="720"/>
                </a:spcAft>
                <a:buClrTx/>
                <a:buSzTx/>
                <a:buFontTx/>
                <a:buNone/>
                <a:tabLst/>
                <a:defRPr/>
              </a:pPr>
              <a:r>
                <a:rPr kumimoji="0" lang="nb-NO" sz="1200" b="0" i="0" u="none" strike="noStrike" kern="1200" cap="none" spc="0" normalizeH="0" baseline="0" noProof="0" dirty="0">
                  <a:ln>
                    <a:noFill/>
                  </a:ln>
                  <a:gradFill>
                    <a:gsLst>
                      <a:gs pos="2917">
                        <a:srgbClr val="1F232F"/>
                      </a:gs>
                      <a:gs pos="30000">
                        <a:srgbClr val="1F232F"/>
                      </a:gs>
                    </a:gsLst>
                    <a:lin ang="5400000" scaled="0"/>
                  </a:gradFill>
                  <a:effectLst/>
                  <a:uLnTx/>
                  <a:uFillTx/>
                  <a:latin typeface="Whyte Medium"/>
                  <a:ea typeface="+mn-ea"/>
                  <a:cs typeface="+mn-cs"/>
                </a:rPr>
                <a:t>Pexip Mgmt Node</a:t>
              </a:r>
            </a:p>
          </p:txBody>
        </p:sp>
        <p:pic>
          <p:nvPicPr>
            <p:cNvPr id="77" name="Picture 76">
              <a:extLst>
                <a:ext uri="{FF2B5EF4-FFF2-40B4-BE49-F238E27FC236}">
                  <a16:creationId xmlns:a16="http://schemas.microsoft.com/office/drawing/2014/main" id="{B38B20B0-32BA-5559-A34F-1D393E049E6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203478" y="4315921"/>
              <a:ext cx="857819" cy="314482"/>
            </a:xfrm>
            <a:prstGeom prst="rect">
              <a:avLst/>
            </a:prstGeom>
          </p:spPr>
        </p:pic>
        <p:pic>
          <p:nvPicPr>
            <p:cNvPr id="86" name="Picture 85">
              <a:extLst>
                <a:ext uri="{FF2B5EF4-FFF2-40B4-BE49-F238E27FC236}">
                  <a16:creationId xmlns:a16="http://schemas.microsoft.com/office/drawing/2014/main" id="{9B003469-21AD-869D-4992-1125D10371F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99211" y="4048083"/>
              <a:ext cx="391224" cy="391224"/>
            </a:xfrm>
            <a:prstGeom prst="rect">
              <a:avLst/>
            </a:prstGeom>
          </p:spPr>
        </p:pic>
      </p:grpSp>
      <p:cxnSp>
        <p:nvCxnSpPr>
          <p:cNvPr id="87" name="Rett linje 66">
            <a:extLst>
              <a:ext uri="{FF2B5EF4-FFF2-40B4-BE49-F238E27FC236}">
                <a16:creationId xmlns:a16="http://schemas.microsoft.com/office/drawing/2014/main" id="{6E95DA3D-3DB2-A13D-7B7C-CBED8D094268}"/>
              </a:ext>
            </a:extLst>
          </p:cNvPr>
          <p:cNvCxnSpPr>
            <a:cxnSpLocks/>
          </p:cNvCxnSpPr>
          <p:nvPr/>
        </p:nvCxnSpPr>
        <p:spPr>
          <a:xfrm>
            <a:off x="720771" y="6253761"/>
            <a:ext cx="10982671" cy="36006"/>
          </a:xfrm>
          <a:prstGeom prst="line">
            <a:avLst/>
          </a:prstGeom>
        </p:spPr>
        <p:style>
          <a:lnRef idx="2">
            <a:schemeClr val="accent1"/>
          </a:lnRef>
          <a:fillRef idx="0">
            <a:schemeClr val="accent1"/>
          </a:fillRef>
          <a:effectRef idx="1">
            <a:schemeClr val="accent1"/>
          </a:effectRef>
          <a:fontRef idx="minor">
            <a:schemeClr val="tx1"/>
          </a:fontRef>
        </p:style>
      </p:cxnSp>
      <p:sp>
        <p:nvSpPr>
          <p:cNvPr id="84" name="Title 1">
            <a:extLst>
              <a:ext uri="{FF2B5EF4-FFF2-40B4-BE49-F238E27FC236}">
                <a16:creationId xmlns:a16="http://schemas.microsoft.com/office/drawing/2014/main" id="{D93B3968-3489-8875-521C-796E2CD65554}"/>
              </a:ext>
            </a:extLst>
          </p:cNvPr>
          <p:cNvSpPr>
            <a:spLocks noGrp="1"/>
          </p:cNvSpPr>
          <p:nvPr>
            <p:ph type="title"/>
          </p:nvPr>
        </p:nvSpPr>
        <p:spPr>
          <a:xfrm>
            <a:off x="457150" y="340692"/>
            <a:ext cx="11264398" cy="553998"/>
          </a:xfrm>
        </p:spPr>
        <p:txBody>
          <a:bodyPr/>
          <a:lstStyle/>
          <a:p>
            <a:r>
              <a:rPr lang="en-US" dirty="0"/>
              <a:t>Pexip running on </a:t>
            </a:r>
            <a:r>
              <a:rPr lang="en-US" dirty="0" err="1"/>
              <a:t>linux</a:t>
            </a:r>
            <a:r>
              <a:rPr lang="en-US" dirty="0"/>
              <a:t>!</a:t>
            </a:r>
            <a:endParaRPr lang="sv-SE" dirty="0"/>
          </a:p>
        </p:txBody>
      </p:sp>
      <p:sp>
        <p:nvSpPr>
          <p:cNvPr id="65" name="TekstSylinder 47">
            <a:extLst>
              <a:ext uri="{FF2B5EF4-FFF2-40B4-BE49-F238E27FC236}">
                <a16:creationId xmlns:a16="http://schemas.microsoft.com/office/drawing/2014/main" id="{623B5696-1D2A-6D75-B229-6C799EE0A609}"/>
              </a:ext>
            </a:extLst>
          </p:cNvPr>
          <p:cNvSpPr txBox="1"/>
          <p:nvPr/>
        </p:nvSpPr>
        <p:spPr>
          <a:xfrm>
            <a:off x="9888752" y="2171961"/>
            <a:ext cx="1549860" cy="430887"/>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err="1">
                <a:ln>
                  <a:noFill/>
                </a:ln>
                <a:solidFill>
                  <a:srgbClr val="1F232F"/>
                </a:solidFill>
                <a:effectLst/>
                <a:uLnTx/>
                <a:uFillTx/>
                <a:latin typeface="Whyte Medium"/>
                <a:ea typeface="+mn-ea"/>
                <a:cs typeface="+mn-cs"/>
              </a:rPr>
              <a:t>Infinity</a:t>
            </a:r>
            <a:r>
              <a:rPr kumimoji="0" lang="nb-NO" sz="1100" b="0" i="0" u="none" strike="noStrike" kern="1200" cap="none" spc="0" normalizeH="0" baseline="0" noProof="0" dirty="0">
                <a:ln>
                  <a:noFill/>
                </a:ln>
                <a:solidFill>
                  <a:srgbClr val="1F232F"/>
                </a:solidFill>
                <a:effectLst/>
                <a:uLnTx/>
                <a:uFillTx/>
                <a:latin typeface="Whyte Medium"/>
                <a:ea typeface="+mn-ea"/>
                <a:cs typeface="+mn-cs"/>
              </a:rPr>
              <a:t> Connect User</a:t>
            </a:r>
          </a:p>
          <a:p>
            <a:pPr marL="0" marR="0" lvl="0" indent="0" algn="l" defTabSz="914364" rtl="0" eaLnBrk="1" fontAlgn="auto" latinLnBrk="0" hangingPunct="1">
              <a:lnSpc>
                <a:spcPct val="100000"/>
              </a:lnSpc>
              <a:spcBef>
                <a:spcPts val="0"/>
              </a:spcBef>
              <a:spcAft>
                <a:spcPts val="0"/>
              </a:spcAft>
              <a:buClrTx/>
              <a:buSzTx/>
              <a:buFontTx/>
              <a:buNone/>
              <a:tabLst/>
              <a:defRPr/>
            </a:pPr>
            <a:r>
              <a:rPr lang="nb-NO" sz="1100" dirty="0" err="1">
                <a:solidFill>
                  <a:srgbClr val="1F232F"/>
                </a:solidFill>
                <a:latin typeface="Whyte Medium"/>
              </a:rPr>
              <a:t>WebRTC</a:t>
            </a:r>
            <a:r>
              <a:rPr lang="nb-NO" sz="1100" dirty="0">
                <a:solidFill>
                  <a:srgbClr val="1F232F"/>
                </a:solidFill>
                <a:latin typeface="Whyte Medium"/>
              </a:rPr>
              <a:t> User</a:t>
            </a:r>
            <a:endParaRPr kumimoji="0" lang="en-GB" sz="1100" b="0" i="0" u="none" strike="noStrike" kern="1200" cap="none" spc="0" normalizeH="0" baseline="0" noProof="0" dirty="0">
              <a:ln>
                <a:noFill/>
              </a:ln>
              <a:solidFill>
                <a:srgbClr val="1F232F"/>
              </a:solidFill>
              <a:effectLst/>
              <a:uLnTx/>
              <a:uFillTx/>
              <a:latin typeface="Whyte Medium"/>
              <a:ea typeface="+mn-ea"/>
              <a:cs typeface="+mn-cs"/>
            </a:endParaRPr>
          </a:p>
        </p:txBody>
      </p:sp>
      <p:grpSp>
        <p:nvGrpSpPr>
          <p:cNvPr id="57" name="Group 111">
            <a:extLst>
              <a:ext uri="{FF2B5EF4-FFF2-40B4-BE49-F238E27FC236}">
                <a16:creationId xmlns:a16="http://schemas.microsoft.com/office/drawing/2014/main" id="{64E9D606-1422-A33D-B946-1C8E40B9CE07}"/>
              </a:ext>
            </a:extLst>
          </p:cNvPr>
          <p:cNvGrpSpPr>
            <a:grpSpLocks/>
          </p:cNvGrpSpPr>
          <p:nvPr/>
        </p:nvGrpSpPr>
        <p:grpSpPr bwMode="auto">
          <a:xfrm>
            <a:off x="9931022" y="1468302"/>
            <a:ext cx="1079500" cy="664634"/>
            <a:chOff x="8550279" y="5072063"/>
            <a:chExt cx="1028698" cy="630238"/>
          </a:xfrm>
        </p:grpSpPr>
        <p:pic>
          <p:nvPicPr>
            <p:cNvPr id="58" name="Picture 30">
              <a:extLst>
                <a:ext uri="{FF2B5EF4-FFF2-40B4-BE49-F238E27FC236}">
                  <a16:creationId xmlns:a16="http://schemas.microsoft.com/office/drawing/2014/main" id="{2D9960C5-0575-CB29-FE9B-5A585F17431B}"/>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851900" y="5168901"/>
              <a:ext cx="42386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 name="Freeform 31">
              <a:extLst>
                <a:ext uri="{FF2B5EF4-FFF2-40B4-BE49-F238E27FC236}">
                  <a16:creationId xmlns:a16="http://schemas.microsoft.com/office/drawing/2014/main" id="{486C3F0A-0DDD-0DBB-9E3E-06C0D637F168}"/>
                </a:ext>
              </a:extLst>
            </p:cNvPr>
            <p:cNvSpPr>
              <a:spLocks noEditPoints="1"/>
            </p:cNvSpPr>
            <p:nvPr/>
          </p:nvSpPr>
          <p:spPr bwMode="auto">
            <a:xfrm>
              <a:off x="8550279" y="5072063"/>
              <a:ext cx="1028698" cy="630238"/>
            </a:xfrm>
            <a:custGeom>
              <a:avLst/>
              <a:gdLst>
                <a:gd name="T0" fmla="*/ 2147483647 w 372"/>
                <a:gd name="T1" fmla="*/ 2147483647 h 228"/>
                <a:gd name="T2" fmla="*/ 2147483647 w 372"/>
                <a:gd name="T3" fmla="*/ 2147483647 h 228"/>
                <a:gd name="T4" fmla="*/ 2147483647 w 372"/>
                <a:gd name="T5" fmla="*/ 2147483647 h 228"/>
                <a:gd name="T6" fmla="*/ 2147483647 w 372"/>
                <a:gd name="T7" fmla="*/ 0 h 228"/>
                <a:gd name="T8" fmla="*/ 2147483647 w 372"/>
                <a:gd name="T9" fmla="*/ 0 h 228"/>
                <a:gd name="T10" fmla="*/ 2147483647 w 372"/>
                <a:gd name="T11" fmla="*/ 2147483647 h 228"/>
                <a:gd name="T12" fmla="*/ 2147483647 w 372"/>
                <a:gd name="T13" fmla="*/ 2147483647 h 228"/>
                <a:gd name="T14" fmla="*/ 2147483647 w 372"/>
                <a:gd name="T15" fmla="*/ 2147483647 h 228"/>
                <a:gd name="T16" fmla="*/ 0 w 372"/>
                <a:gd name="T17" fmla="*/ 2147483647 h 228"/>
                <a:gd name="T18" fmla="*/ 0 w 372"/>
                <a:gd name="T19" fmla="*/ 2147483647 h 228"/>
                <a:gd name="T20" fmla="*/ 2147483647 w 372"/>
                <a:gd name="T21" fmla="*/ 2147483647 h 228"/>
                <a:gd name="T22" fmla="*/ 2147483647 w 372"/>
                <a:gd name="T23" fmla="*/ 2147483647 h 228"/>
                <a:gd name="T24" fmla="*/ 2147483647 w 372"/>
                <a:gd name="T25" fmla="*/ 2147483647 h 228"/>
                <a:gd name="T26" fmla="*/ 2147483647 w 372"/>
                <a:gd name="T27" fmla="*/ 2147483647 h 228"/>
                <a:gd name="T28" fmla="*/ 2147483647 w 372"/>
                <a:gd name="T29" fmla="*/ 2147483647 h 228"/>
                <a:gd name="T30" fmla="*/ 2147483647 w 372"/>
                <a:gd name="T31" fmla="*/ 2147483647 h 228"/>
                <a:gd name="T32" fmla="*/ 2147483647 w 372"/>
                <a:gd name="T33" fmla="*/ 2147483647 h 228"/>
                <a:gd name="T34" fmla="*/ 2147483647 w 372"/>
                <a:gd name="T35" fmla="*/ 2147483647 h 228"/>
                <a:gd name="T36" fmla="*/ 2147483647 w 372"/>
                <a:gd name="T37" fmla="*/ 2147483647 h 228"/>
                <a:gd name="T38" fmla="*/ 2147483647 w 372"/>
                <a:gd name="T39" fmla="*/ 2147483647 h 228"/>
                <a:gd name="T40" fmla="*/ 2147483647 w 372"/>
                <a:gd name="T41" fmla="*/ 2147483647 h 228"/>
                <a:gd name="T42" fmla="*/ 2147483647 w 372"/>
                <a:gd name="T43" fmla="*/ 2147483647 h 228"/>
                <a:gd name="T44" fmla="*/ 2147483647 w 372"/>
                <a:gd name="T45" fmla="*/ 2147483647 h 228"/>
                <a:gd name="T46" fmla="*/ 2147483647 w 372"/>
                <a:gd name="T47" fmla="*/ 2147483647 h 228"/>
                <a:gd name="T48" fmla="*/ 2147483647 w 372"/>
                <a:gd name="T49" fmla="*/ 2147483647 h 228"/>
                <a:gd name="T50" fmla="*/ 2147483647 w 372"/>
                <a:gd name="T51" fmla="*/ 2147483647 h 228"/>
                <a:gd name="T52" fmla="*/ 2147483647 w 372"/>
                <a:gd name="T53" fmla="*/ 2147483647 h 228"/>
                <a:gd name="T54" fmla="*/ 2147483647 w 372"/>
                <a:gd name="T55" fmla="*/ 2147483647 h 228"/>
                <a:gd name="T56" fmla="*/ 2147483647 w 372"/>
                <a:gd name="T57" fmla="*/ 2147483647 h 228"/>
                <a:gd name="T58" fmla="*/ 2147483647 w 372"/>
                <a:gd name="T59" fmla="*/ 2147483647 h 228"/>
                <a:gd name="T60" fmla="*/ 2147483647 w 372"/>
                <a:gd name="T61" fmla="*/ 2147483647 h 228"/>
                <a:gd name="T62" fmla="*/ 2147483647 w 372"/>
                <a:gd name="T63" fmla="*/ 2147483647 h 228"/>
                <a:gd name="T64" fmla="*/ 2147483647 w 372"/>
                <a:gd name="T65" fmla="*/ 2147483647 h 228"/>
                <a:gd name="T66" fmla="*/ 2147483647 w 372"/>
                <a:gd name="T67" fmla="*/ 2147483647 h 228"/>
                <a:gd name="T68" fmla="*/ 2147483647 w 372"/>
                <a:gd name="T69" fmla="*/ 2147483647 h 228"/>
                <a:gd name="T70" fmla="*/ 2147483647 w 372"/>
                <a:gd name="T71" fmla="*/ 2147483647 h 228"/>
                <a:gd name="T72" fmla="*/ 2147483647 w 372"/>
                <a:gd name="T73" fmla="*/ 2147483647 h 228"/>
                <a:gd name="T74" fmla="*/ 2147483647 w 372"/>
                <a:gd name="T75" fmla="*/ 2147483647 h 228"/>
                <a:gd name="T76" fmla="*/ 2147483647 w 372"/>
                <a:gd name="T77" fmla="*/ 2147483647 h 228"/>
                <a:gd name="T78" fmla="*/ 2147483647 w 372"/>
                <a:gd name="T79" fmla="*/ 2147483647 h 228"/>
                <a:gd name="T80" fmla="*/ 2147483647 w 372"/>
                <a:gd name="T81" fmla="*/ 2147483647 h 228"/>
                <a:gd name="T82" fmla="*/ 2147483647 w 372"/>
                <a:gd name="T83" fmla="*/ 2147483647 h 228"/>
                <a:gd name="T84" fmla="*/ 2147483647 w 372"/>
                <a:gd name="T85" fmla="*/ 2147483647 h 228"/>
                <a:gd name="T86" fmla="*/ 2147483647 w 372"/>
                <a:gd name="T87" fmla="*/ 2147483647 h 228"/>
                <a:gd name="T88" fmla="*/ 2147483647 w 372"/>
                <a:gd name="T89" fmla="*/ 2147483647 h 228"/>
                <a:gd name="T90" fmla="*/ 2147483647 w 372"/>
                <a:gd name="T91" fmla="*/ 2147483647 h 228"/>
                <a:gd name="T92" fmla="*/ 2147483647 w 372"/>
                <a:gd name="T93" fmla="*/ 2147483647 h 228"/>
                <a:gd name="T94" fmla="*/ 2147483647 w 372"/>
                <a:gd name="T95" fmla="*/ 2147483647 h 228"/>
                <a:gd name="T96" fmla="*/ 2147483647 w 372"/>
                <a:gd name="T97" fmla="*/ 2147483647 h 228"/>
                <a:gd name="T98" fmla="*/ 2147483647 w 372"/>
                <a:gd name="T99" fmla="*/ 2147483647 h 228"/>
                <a:gd name="T100" fmla="*/ 2147483647 w 372"/>
                <a:gd name="T101" fmla="*/ 2147483647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2" h="228">
                  <a:moveTo>
                    <a:pt x="359" y="190"/>
                  </a:moveTo>
                  <a:cubicBezTo>
                    <a:pt x="331" y="190"/>
                    <a:pt x="331" y="190"/>
                    <a:pt x="331" y="190"/>
                  </a:cubicBezTo>
                  <a:cubicBezTo>
                    <a:pt x="331" y="10"/>
                    <a:pt x="331" y="10"/>
                    <a:pt x="331" y="10"/>
                  </a:cubicBezTo>
                  <a:cubicBezTo>
                    <a:pt x="331" y="4"/>
                    <a:pt x="326" y="0"/>
                    <a:pt x="321" y="0"/>
                  </a:cubicBezTo>
                  <a:cubicBezTo>
                    <a:pt x="51" y="0"/>
                    <a:pt x="51" y="0"/>
                    <a:pt x="51" y="0"/>
                  </a:cubicBezTo>
                  <a:cubicBezTo>
                    <a:pt x="46" y="0"/>
                    <a:pt x="41" y="4"/>
                    <a:pt x="41" y="10"/>
                  </a:cubicBezTo>
                  <a:cubicBezTo>
                    <a:pt x="41" y="190"/>
                    <a:pt x="41" y="190"/>
                    <a:pt x="41" y="190"/>
                  </a:cubicBezTo>
                  <a:cubicBezTo>
                    <a:pt x="13" y="190"/>
                    <a:pt x="13" y="190"/>
                    <a:pt x="13" y="190"/>
                  </a:cubicBezTo>
                  <a:cubicBezTo>
                    <a:pt x="6" y="190"/>
                    <a:pt x="0" y="196"/>
                    <a:pt x="0" y="203"/>
                  </a:cubicBezTo>
                  <a:cubicBezTo>
                    <a:pt x="0" y="215"/>
                    <a:pt x="0" y="215"/>
                    <a:pt x="0" y="215"/>
                  </a:cubicBezTo>
                  <a:cubicBezTo>
                    <a:pt x="0" y="222"/>
                    <a:pt x="6" y="228"/>
                    <a:pt x="13" y="228"/>
                  </a:cubicBezTo>
                  <a:cubicBezTo>
                    <a:pt x="359" y="228"/>
                    <a:pt x="359" y="228"/>
                    <a:pt x="359" y="228"/>
                  </a:cubicBezTo>
                  <a:cubicBezTo>
                    <a:pt x="366" y="228"/>
                    <a:pt x="372" y="222"/>
                    <a:pt x="372" y="215"/>
                  </a:cubicBezTo>
                  <a:cubicBezTo>
                    <a:pt x="372" y="203"/>
                    <a:pt x="372" y="203"/>
                    <a:pt x="372" y="203"/>
                  </a:cubicBezTo>
                  <a:cubicBezTo>
                    <a:pt x="372" y="196"/>
                    <a:pt x="366" y="190"/>
                    <a:pt x="359" y="190"/>
                  </a:cubicBezTo>
                  <a:close/>
                  <a:moveTo>
                    <a:pt x="186" y="7"/>
                  </a:moveTo>
                  <a:cubicBezTo>
                    <a:pt x="188" y="7"/>
                    <a:pt x="191" y="9"/>
                    <a:pt x="191" y="12"/>
                  </a:cubicBezTo>
                  <a:cubicBezTo>
                    <a:pt x="191" y="15"/>
                    <a:pt x="188" y="17"/>
                    <a:pt x="186" y="17"/>
                  </a:cubicBezTo>
                  <a:cubicBezTo>
                    <a:pt x="183" y="17"/>
                    <a:pt x="181" y="15"/>
                    <a:pt x="181" y="12"/>
                  </a:cubicBezTo>
                  <a:cubicBezTo>
                    <a:pt x="181" y="9"/>
                    <a:pt x="183" y="7"/>
                    <a:pt x="186" y="7"/>
                  </a:cubicBezTo>
                  <a:close/>
                  <a:moveTo>
                    <a:pt x="242" y="210"/>
                  </a:moveTo>
                  <a:cubicBezTo>
                    <a:pt x="242" y="213"/>
                    <a:pt x="240" y="215"/>
                    <a:pt x="237" y="215"/>
                  </a:cubicBezTo>
                  <a:cubicBezTo>
                    <a:pt x="135" y="215"/>
                    <a:pt x="135" y="215"/>
                    <a:pt x="135" y="215"/>
                  </a:cubicBezTo>
                  <a:cubicBezTo>
                    <a:pt x="132" y="215"/>
                    <a:pt x="130" y="213"/>
                    <a:pt x="130" y="210"/>
                  </a:cubicBezTo>
                  <a:cubicBezTo>
                    <a:pt x="130" y="205"/>
                    <a:pt x="130" y="205"/>
                    <a:pt x="130" y="205"/>
                  </a:cubicBezTo>
                  <a:cubicBezTo>
                    <a:pt x="130" y="205"/>
                    <a:pt x="130" y="204"/>
                    <a:pt x="130" y="204"/>
                  </a:cubicBezTo>
                  <a:cubicBezTo>
                    <a:pt x="242" y="204"/>
                    <a:pt x="242" y="204"/>
                    <a:pt x="242" y="204"/>
                  </a:cubicBezTo>
                  <a:cubicBezTo>
                    <a:pt x="242" y="204"/>
                    <a:pt x="242" y="205"/>
                    <a:pt x="242" y="205"/>
                  </a:cubicBezTo>
                  <a:lnTo>
                    <a:pt x="242" y="210"/>
                  </a:lnTo>
                  <a:close/>
                  <a:moveTo>
                    <a:pt x="300" y="214"/>
                  </a:moveTo>
                  <a:cubicBezTo>
                    <a:pt x="298" y="214"/>
                    <a:pt x="296" y="213"/>
                    <a:pt x="296" y="210"/>
                  </a:cubicBezTo>
                  <a:cubicBezTo>
                    <a:pt x="296" y="208"/>
                    <a:pt x="298" y="206"/>
                    <a:pt x="300" y="206"/>
                  </a:cubicBezTo>
                  <a:cubicBezTo>
                    <a:pt x="303" y="206"/>
                    <a:pt x="305" y="208"/>
                    <a:pt x="305" y="210"/>
                  </a:cubicBezTo>
                  <a:cubicBezTo>
                    <a:pt x="305" y="213"/>
                    <a:pt x="303" y="214"/>
                    <a:pt x="300" y="214"/>
                  </a:cubicBezTo>
                  <a:close/>
                  <a:moveTo>
                    <a:pt x="305" y="183"/>
                  </a:moveTo>
                  <a:cubicBezTo>
                    <a:pt x="67" y="183"/>
                    <a:pt x="67" y="183"/>
                    <a:pt x="67" y="183"/>
                  </a:cubicBezTo>
                  <a:cubicBezTo>
                    <a:pt x="67" y="23"/>
                    <a:pt x="67" y="23"/>
                    <a:pt x="67" y="23"/>
                  </a:cubicBezTo>
                  <a:cubicBezTo>
                    <a:pt x="67" y="23"/>
                    <a:pt x="67" y="23"/>
                    <a:pt x="67" y="23"/>
                  </a:cubicBezTo>
                  <a:cubicBezTo>
                    <a:pt x="305" y="23"/>
                    <a:pt x="305" y="23"/>
                    <a:pt x="305" y="23"/>
                  </a:cubicBezTo>
                  <a:cubicBezTo>
                    <a:pt x="305" y="23"/>
                    <a:pt x="305" y="23"/>
                    <a:pt x="305" y="23"/>
                  </a:cubicBezTo>
                  <a:lnTo>
                    <a:pt x="305" y="183"/>
                  </a:lnTo>
                  <a:close/>
                  <a:moveTo>
                    <a:pt x="320" y="214"/>
                  </a:moveTo>
                  <a:cubicBezTo>
                    <a:pt x="317" y="214"/>
                    <a:pt x="315" y="213"/>
                    <a:pt x="315" y="210"/>
                  </a:cubicBezTo>
                  <a:cubicBezTo>
                    <a:pt x="315" y="208"/>
                    <a:pt x="317" y="206"/>
                    <a:pt x="320" y="206"/>
                  </a:cubicBezTo>
                  <a:cubicBezTo>
                    <a:pt x="322" y="206"/>
                    <a:pt x="324" y="208"/>
                    <a:pt x="324" y="210"/>
                  </a:cubicBezTo>
                  <a:cubicBezTo>
                    <a:pt x="324" y="213"/>
                    <a:pt x="322" y="214"/>
                    <a:pt x="320" y="214"/>
                  </a:cubicBezTo>
                  <a:close/>
                  <a:moveTo>
                    <a:pt x="339" y="214"/>
                  </a:moveTo>
                  <a:cubicBezTo>
                    <a:pt x="337" y="214"/>
                    <a:pt x="335" y="213"/>
                    <a:pt x="335" y="210"/>
                  </a:cubicBezTo>
                  <a:cubicBezTo>
                    <a:pt x="335" y="208"/>
                    <a:pt x="337" y="206"/>
                    <a:pt x="339" y="206"/>
                  </a:cubicBezTo>
                  <a:cubicBezTo>
                    <a:pt x="341" y="206"/>
                    <a:pt x="343" y="208"/>
                    <a:pt x="343" y="210"/>
                  </a:cubicBezTo>
                  <a:cubicBezTo>
                    <a:pt x="343" y="213"/>
                    <a:pt x="341" y="214"/>
                    <a:pt x="339" y="214"/>
                  </a:cubicBezTo>
                  <a:close/>
                </a:path>
              </a:pathLst>
            </a:custGeom>
            <a:solidFill>
              <a:srgbClr val="46494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sz="2400"/>
            </a:p>
          </p:txBody>
        </p:sp>
      </p:grpSp>
      <p:cxnSp>
        <p:nvCxnSpPr>
          <p:cNvPr id="60" name="Rett linje 102">
            <a:extLst>
              <a:ext uri="{FF2B5EF4-FFF2-40B4-BE49-F238E27FC236}">
                <a16:creationId xmlns:a16="http://schemas.microsoft.com/office/drawing/2014/main" id="{5617FF53-27C4-97B3-DBD5-9ABAB72F42F7}"/>
              </a:ext>
            </a:extLst>
          </p:cNvPr>
          <p:cNvCxnSpPr>
            <a:cxnSpLocks/>
          </p:cNvCxnSpPr>
          <p:nvPr/>
        </p:nvCxnSpPr>
        <p:spPr>
          <a:xfrm flipH="1">
            <a:off x="9185876" y="2336936"/>
            <a:ext cx="631956" cy="513704"/>
          </a:xfrm>
          <a:prstGeom prst="line">
            <a:avLst/>
          </a:prstGeom>
          <a:ln w="12700">
            <a:solidFill>
              <a:srgbClr val="0A2136"/>
            </a:solidFill>
          </a:ln>
        </p:spPr>
        <p:style>
          <a:lnRef idx="2">
            <a:schemeClr val="accent1"/>
          </a:lnRef>
          <a:fillRef idx="0">
            <a:schemeClr val="accent1"/>
          </a:fillRef>
          <a:effectRef idx="1">
            <a:schemeClr val="accent1"/>
          </a:effectRef>
          <a:fontRef idx="minor">
            <a:schemeClr val="tx1"/>
          </a:fontRef>
        </p:style>
      </p:cxnSp>
      <p:pic>
        <p:nvPicPr>
          <p:cNvPr id="62" name="Picture 61">
            <a:extLst>
              <a:ext uri="{FF2B5EF4-FFF2-40B4-BE49-F238E27FC236}">
                <a16:creationId xmlns:a16="http://schemas.microsoft.com/office/drawing/2014/main" id="{A68F57C1-D6A9-AD32-CFCB-921ED24EB01D}"/>
              </a:ext>
            </a:extLst>
          </p:cNvPr>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17522" y="2905975"/>
            <a:ext cx="318402" cy="562830"/>
          </a:xfrm>
          <a:prstGeom prst="rect">
            <a:avLst/>
          </a:prstGeom>
        </p:spPr>
      </p:pic>
      <p:sp>
        <p:nvSpPr>
          <p:cNvPr id="67" name="TekstSylinder 47">
            <a:extLst>
              <a:ext uri="{FF2B5EF4-FFF2-40B4-BE49-F238E27FC236}">
                <a16:creationId xmlns:a16="http://schemas.microsoft.com/office/drawing/2014/main" id="{F361C72E-29B4-5951-1B78-61CB8106B7A2}"/>
              </a:ext>
            </a:extLst>
          </p:cNvPr>
          <p:cNvSpPr txBox="1"/>
          <p:nvPr/>
        </p:nvSpPr>
        <p:spPr>
          <a:xfrm>
            <a:off x="9965790" y="3443994"/>
            <a:ext cx="1549860" cy="261610"/>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err="1">
                <a:ln>
                  <a:noFill/>
                </a:ln>
                <a:solidFill>
                  <a:srgbClr val="1F232F"/>
                </a:solidFill>
                <a:effectLst/>
                <a:uLnTx/>
                <a:uFillTx/>
                <a:latin typeface="Whyte Medium"/>
                <a:ea typeface="+mn-ea"/>
                <a:cs typeface="+mn-cs"/>
              </a:rPr>
              <a:t>Infinity</a:t>
            </a:r>
            <a:r>
              <a:rPr kumimoji="0" lang="nb-NO" sz="1100" b="0" i="0" u="none" strike="noStrike" kern="1200" cap="none" spc="0" normalizeH="0" baseline="0" noProof="0" dirty="0">
                <a:ln>
                  <a:noFill/>
                </a:ln>
                <a:solidFill>
                  <a:srgbClr val="1F232F"/>
                </a:solidFill>
                <a:effectLst/>
                <a:uLnTx/>
                <a:uFillTx/>
                <a:latin typeface="Whyte Medium"/>
                <a:ea typeface="+mn-ea"/>
                <a:cs typeface="+mn-cs"/>
              </a:rPr>
              <a:t> Mobile User</a:t>
            </a:r>
            <a:endParaRPr kumimoji="0" lang="en-GB" sz="1100" b="0" i="0" u="none" strike="noStrike" kern="1200" cap="none" spc="0" normalizeH="0" baseline="0" noProof="0" dirty="0">
              <a:ln>
                <a:noFill/>
              </a:ln>
              <a:solidFill>
                <a:srgbClr val="1F232F"/>
              </a:solidFill>
              <a:effectLst/>
              <a:uLnTx/>
              <a:uFillTx/>
              <a:latin typeface="Whyte Medium"/>
              <a:ea typeface="+mn-ea"/>
              <a:cs typeface="+mn-cs"/>
            </a:endParaRPr>
          </a:p>
        </p:txBody>
      </p:sp>
      <p:cxnSp>
        <p:nvCxnSpPr>
          <p:cNvPr id="69" name="Rett linje 102">
            <a:extLst>
              <a:ext uri="{FF2B5EF4-FFF2-40B4-BE49-F238E27FC236}">
                <a16:creationId xmlns:a16="http://schemas.microsoft.com/office/drawing/2014/main" id="{F0CDCAC4-169A-45DE-0793-EBDD93E34C27}"/>
              </a:ext>
            </a:extLst>
          </p:cNvPr>
          <p:cNvCxnSpPr>
            <a:cxnSpLocks/>
          </p:cNvCxnSpPr>
          <p:nvPr/>
        </p:nvCxnSpPr>
        <p:spPr>
          <a:xfrm flipH="1" flipV="1">
            <a:off x="9131384" y="3069480"/>
            <a:ext cx="813604" cy="170484"/>
          </a:xfrm>
          <a:prstGeom prst="line">
            <a:avLst/>
          </a:prstGeom>
          <a:ln w="12700">
            <a:solidFill>
              <a:srgbClr val="0A2136"/>
            </a:solidFill>
          </a:ln>
        </p:spPr>
        <p:style>
          <a:lnRef idx="2">
            <a:schemeClr val="accent1"/>
          </a:lnRef>
          <a:fillRef idx="0">
            <a:schemeClr val="accent1"/>
          </a:fillRef>
          <a:effectRef idx="1">
            <a:schemeClr val="accent1"/>
          </a:effectRef>
          <a:fontRef idx="minor">
            <a:schemeClr val="tx1"/>
          </a:fontRef>
        </p:style>
      </p:cxnSp>
      <p:sp>
        <p:nvSpPr>
          <p:cNvPr id="89" name="TekstSylinder 47">
            <a:extLst>
              <a:ext uri="{FF2B5EF4-FFF2-40B4-BE49-F238E27FC236}">
                <a16:creationId xmlns:a16="http://schemas.microsoft.com/office/drawing/2014/main" id="{BD0F9B2F-C7FF-ED68-7F6F-EAD78327E503}"/>
              </a:ext>
            </a:extLst>
          </p:cNvPr>
          <p:cNvSpPr txBox="1"/>
          <p:nvPr/>
        </p:nvSpPr>
        <p:spPr>
          <a:xfrm>
            <a:off x="1956800" y="2716471"/>
            <a:ext cx="1549860" cy="430887"/>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err="1">
                <a:ln>
                  <a:noFill/>
                </a:ln>
                <a:solidFill>
                  <a:srgbClr val="1F232F"/>
                </a:solidFill>
                <a:effectLst/>
                <a:uLnTx/>
                <a:uFillTx/>
                <a:latin typeface="Whyte Medium"/>
                <a:ea typeface="+mn-ea"/>
                <a:cs typeface="+mn-cs"/>
              </a:rPr>
              <a:t>Infinity</a:t>
            </a:r>
            <a:r>
              <a:rPr kumimoji="0" lang="nb-NO" sz="1100" b="0" i="0" u="none" strike="noStrike" kern="1200" cap="none" spc="0" normalizeH="0" baseline="0" noProof="0" dirty="0">
                <a:ln>
                  <a:noFill/>
                </a:ln>
                <a:solidFill>
                  <a:srgbClr val="1F232F"/>
                </a:solidFill>
                <a:effectLst/>
                <a:uLnTx/>
                <a:uFillTx/>
                <a:latin typeface="Whyte Medium"/>
                <a:ea typeface="+mn-ea"/>
                <a:cs typeface="+mn-cs"/>
              </a:rPr>
              <a:t> Connect User</a:t>
            </a:r>
          </a:p>
          <a:p>
            <a:pPr marL="0" marR="0" lvl="0" indent="0" algn="l" defTabSz="914364" rtl="0" eaLnBrk="1" fontAlgn="auto" latinLnBrk="0" hangingPunct="1">
              <a:lnSpc>
                <a:spcPct val="100000"/>
              </a:lnSpc>
              <a:spcBef>
                <a:spcPts val="0"/>
              </a:spcBef>
              <a:spcAft>
                <a:spcPts val="0"/>
              </a:spcAft>
              <a:buClrTx/>
              <a:buSzTx/>
              <a:buFontTx/>
              <a:buNone/>
              <a:tabLst/>
              <a:defRPr/>
            </a:pPr>
            <a:r>
              <a:rPr lang="nb-NO" sz="1100" dirty="0" err="1">
                <a:solidFill>
                  <a:srgbClr val="1F232F"/>
                </a:solidFill>
                <a:latin typeface="Whyte Medium"/>
              </a:rPr>
              <a:t>WebRTC</a:t>
            </a:r>
            <a:r>
              <a:rPr lang="nb-NO" sz="1100" dirty="0">
                <a:solidFill>
                  <a:srgbClr val="1F232F"/>
                </a:solidFill>
                <a:latin typeface="Whyte Medium"/>
              </a:rPr>
              <a:t> User</a:t>
            </a:r>
            <a:endParaRPr kumimoji="0" lang="en-GB" sz="1100" b="0" i="0" u="none" strike="noStrike" kern="1200" cap="none" spc="0" normalizeH="0" baseline="0" noProof="0" dirty="0">
              <a:ln>
                <a:noFill/>
              </a:ln>
              <a:solidFill>
                <a:srgbClr val="1F232F"/>
              </a:solidFill>
              <a:effectLst/>
              <a:uLnTx/>
              <a:uFillTx/>
              <a:latin typeface="Whyte Medium"/>
              <a:ea typeface="+mn-ea"/>
              <a:cs typeface="+mn-cs"/>
            </a:endParaRPr>
          </a:p>
        </p:txBody>
      </p:sp>
      <p:grpSp>
        <p:nvGrpSpPr>
          <p:cNvPr id="90" name="Group 111">
            <a:extLst>
              <a:ext uri="{FF2B5EF4-FFF2-40B4-BE49-F238E27FC236}">
                <a16:creationId xmlns:a16="http://schemas.microsoft.com/office/drawing/2014/main" id="{312D3A99-388C-4E81-8B00-5B48098AF891}"/>
              </a:ext>
            </a:extLst>
          </p:cNvPr>
          <p:cNvGrpSpPr>
            <a:grpSpLocks/>
          </p:cNvGrpSpPr>
          <p:nvPr/>
        </p:nvGrpSpPr>
        <p:grpSpPr bwMode="auto">
          <a:xfrm>
            <a:off x="1999070" y="2012812"/>
            <a:ext cx="1079500" cy="664634"/>
            <a:chOff x="8550279" y="5072063"/>
            <a:chExt cx="1028698" cy="630238"/>
          </a:xfrm>
        </p:grpSpPr>
        <p:pic>
          <p:nvPicPr>
            <p:cNvPr id="91" name="Picture 30">
              <a:extLst>
                <a:ext uri="{FF2B5EF4-FFF2-40B4-BE49-F238E27FC236}">
                  <a16:creationId xmlns:a16="http://schemas.microsoft.com/office/drawing/2014/main" id="{EA213601-E29D-8887-2E8E-CE17F44F1E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851900" y="5168901"/>
              <a:ext cx="42386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 name="Freeform 31">
              <a:extLst>
                <a:ext uri="{FF2B5EF4-FFF2-40B4-BE49-F238E27FC236}">
                  <a16:creationId xmlns:a16="http://schemas.microsoft.com/office/drawing/2014/main" id="{C430996E-7780-001D-4604-82B612628DF0}"/>
                </a:ext>
              </a:extLst>
            </p:cNvPr>
            <p:cNvSpPr>
              <a:spLocks noEditPoints="1"/>
            </p:cNvSpPr>
            <p:nvPr/>
          </p:nvSpPr>
          <p:spPr bwMode="auto">
            <a:xfrm>
              <a:off x="8550279" y="5072063"/>
              <a:ext cx="1028698" cy="630238"/>
            </a:xfrm>
            <a:custGeom>
              <a:avLst/>
              <a:gdLst>
                <a:gd name="T0" fmla="*/ 2147483647 w 372"/>
                <a:gd name="T1" fmla="*/ 2147483647 h 228"/>
                <a:gd name="T2" fmla="*/ 2147483647 w 372"/>
                <a:gd name="T3" fmla="*/ 2147483647 h 228"/>
                <a:gd name="T4" fmla="*/ 2147483647 w 372"/>
                <a:gd name="T5" fmla="*/ 2147483647 h 228"/>
                <a:gd name="T6" fmla="*/ 2147483647 w 372"/>
                <a:gd name="T7" fmla="*/ 0 h 228"/>
                <a:gd name="T8" fmla="*/ 2147483647 w 372"/>
                <a:gd name="T9" fmla="*/ 0 h 228"/>
                <a:gd name="T10" fmla="*/ 2147483647 w 372"/>
                <a:gd name="T11" fmla="*/ 2147483647 h 228"/>
                <a:gd name="T12" fmla="*/ 2147483647 w 372"/>
                <a:gd name="T13" fmla="*/ 2147483647 h 228"/>
                <a:gd name="T14" fmla="*/ 2147483647 w 372"/>
                <a:gd name="T15" fmla="*/ 2147483647 h 228"/>
                <a:gd name="T16" fmla="*/ 0 w 372"/>
                <a:gd name="T17" fmla="*/ 2147483647 h 228"/>
                <a:gd name="T18" fmla="*/ 0 w 372"/>
                <a:gd name="T19" fmla="*/ 2147483647 h 228"/>
                <a:gd name="T20" fmla="*/ 2147483647 w 372"/>
                <a:gd name="T21" fmla="*/ 2147483647 h 228"/>
                <a:gd name="T22" fmla="*/ 2147483647 w 372"/>
                <a:gd name="T23" fmla="*/ 2147483647 h 228"/>
                <a:gd name="T24" fmla="*/ 2147483647 w 372"/>
                <a:gd name="T25" fmla="*/ 2147483647 h 228"/>
                <a:gd name="T26" fmla="*/ 2147483647 w 372"/>
                <a:gd name="T27" fmla="*/ 2147483647 h 228"/>
                <a:gd name="T28" fmla="*/ 2147483647 w 372"/>
                <a:gd name="T29" fmla="*/ 2147483647 h 228"/>
                <a:gd name="T30" fmla="*/ 2147483647 w 372"/>
                <a:gd name="T31" fmla="*/ 2147483647 h 228"/>
                <a:gd name="T32" fmla="*/ 2147483647 w 372"/>
                <a:gd name="T33" fmla="*/ 2147483647 h 228"/>
                <a:gd name="T34" fmla="*/ 2147483647 w 372"/>
                <a:gd name="T35" fmla="*/ 2147483647 h 228"/>
                <a:gd name="T36" fmla="*/ 2147483647 w 372"/>
                <a:gd name="T37" fmla="*/ 2147483647 h 228"/>
                <a:gd name="T38" fmla="*/ 2147483647 w 372"/>
                <a:gd name="T39" fmla="*/ 2147483647 h 228"/>
                <a:gd name="T40" fmla="*/ 2147483647 w 372"/>
                <a:gd name="T41" fmla="*/ 2147483647 h 228"/>
                <a:gd name="T42" fmla="*/ 2147483647 w 372"/>
                <a:gd name="T43" fmla="*/ 2147483647 h 228"/>
                <a:gd name="T44" fmla="*/ 2147483647 w 372"/>
                <a:gd name="T45" fmla="*/ 2147483647 h 228"/>
                <a:gd name="T46" fmla="*/ 2147483647 w 372"/>
                <a:gd name="T47" fmla="*/ 2147483647 h 228"/>
                <a:gd name="T48" fmla="*/ 2147483647 w 372"/>
                <a:gd name="T49" fmla="*/ 2147483647 h 228"/>
                <a:gd name="T50" fmla="*/ 2147483647 w 372"/>
                <a:gd name="T51" fmla="*/ 2147483647 h 228"/>
                <a:gd name="T52" fmla="*/ 2147483647 w 372"/>
                <a:gd name="T53" fmla="*/ 2147483647 h 228"/>
                <a:gd name="T54" fmla="*/ 2147483647 w 372"/>
                <a:gd name="T55" fmla="*/ 2147483647 h 228"/>
                <a:gd name="T56" fmla="*/ 2147483647 w 372"/>
                <a:gd name="T57" fmla="*/ 2147483647 h 228"/>
                <a:gd name="T58" fmla="*/ 2147483647 w 372"/>
                <a:gd name="T59" fmla="*/ 2147483647 h 228"/>
                <a:gd name="T60" fmla="*/ 2147483647 w 372"/>
                <a:gd name="T61" fmla="*/ 2147483647 h 228"/>
                <a:gd name="T62" fmla="*/ 2147483647 w 372"/>
                <a:gd name="T63" fmla="*/ 2147483647 h 228"/>
                <a:gd name="T64" fmla="*/ 2147483647 w 372"/>
                <a:gd name="T65" fmla="*/ 2147483647 h 228"/>
                <a:gd name="T66" fmla="*/ 2147483647 w 372"/>
                <a:gd name="T67" fmla="*/ 2147483647 h 228"/>
                <a:gd name="T68" fmla="*/ 2147483647 w 372"/>
                <a:gd name="T69" fmla="*/ 2147483647 h 228"/>
                <a:gd name="T70" fmla="*/ 2147483647 w 372"/>
                <a:gd name="T71" fmla="*/ 2147483647 h 228"/>
                <a:gd name="T72" fmla="*/ 2147483647 w 372"/>
                <a:gd name="T73" fmla="*/ 2147483647 h 228"/>
                <a:gd name="T74" fmla="*/ 2147483647 w 372"/>
                <a:gd name="T75" fmla="*/ 2147483647 h 228"/>
                <a:gd name="T76" fmla="*/ 2147483647 w 372"/>
                <a:gd name="T77" fmla="*/ 2147483647 h 228"/>
                <a:gd name="T78" fmla="*/ 2147483647 w 372"/>
                <a:gd name="T79" fmla="*/ 2147483647 h 228"/>
                <a:gd name="T80" fmla="*/ 2147483647 w 372"/>
                <a:gd name="T81" fmla="*/ 2147483647 h 228"/>
                <a:gd name="T82" fmla="*/ 2147483647 w 372"/>
                <a:gd name="T83" fmla="*/ 2147483647 h 228"/>
                <a:gd name="T84" fmla="*/ 2147483647 w 372"/>
                <a:gd name="T85" fmla="*/ 2147483647 h 228"/>
                <a:gd name="T86" fmla="*/ 2147483647 w 372"/>
                <a:gd name="T87" fmla="*/ 2147483647 h 228"/>
                <a:gd name="T88" fmla="*/ 2147483647 w 372"/>
                <a:gd name="T89" fmla="*/ 2147483647 h 228"/>
                <a:gd name="T90" fmla="*/ 2147483647 w 372"/>
                <a:gd name="T91" fmla="*/ 2147483647 h 228"/>
                <a:gd name="T92" fmla="*/ 2147483647 w 372"/>
                <a:gd name="T93" fmla="*/ 2147483647 h 228"/>
                <a:gd name="T94" fmla="*/ 2147483647 w 372"/>
                <a:gd name="T95" fmla="*/ 2147483647 h 228"/>
                <a:gd name="T96" fmla="*/ 2147483647 w 372"/>
                <a:gd name="T97" fmla="*/ 2147483647 h 228"/>
                <a:gd name="T98" fmla="*/ 2147483647 w 372"/>
                <a:gd name="T99" fmla="*/ 2147483647 h 228"/>
                <a:gd name="T100" fmla="*/ 2147483647 w 372"/>
                <a:gd name="T101" fmla="*/ 2147483647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2" h="228">
                  <a:moveTo>
                    <a:pt x="359" y="190"/>
                  </a:moveTo>
                  <a:cubicBezTo>
                    <a:pt x="331" y="190"/>
                    <a:pt x="331" y="190"/>
                    <a:pt x="331" y="190"/>
                  </a:cubicBezTo>
                  <a:cubicBezTo>
                    <a:pt x="331" y="10"/>
                    <a:pt x="331" y="10"/>
                    <a:pt x="331" y="10"/>
                  </a:cubicBezTo>
                  <a:cubicBezTo>
                    <a:pt x="331" y="4"/>
                    <a:pt x="326" y="0"/>
                    <a:pt x="321" y="0"/>
                  </a:cubicBezTo>
                  <a:cubicBezTo>
                    <a:pt x="51" y="0"/>
                    <a:pt x="51" y="0"/>
                    <a:pt x="51" y="0"/>
                  </a:cubicBezTo>
                  <a:cubicBezTo>
                    <a:pt x="46" y="0"/>
                    <a:pt x="41" y="4"/>
                    <a:pt x="41" y="10"/>
                  </a:cubicBezTo>
                  <a:cubicBezTo>
                    <a:pt x="41" y="190"/>
                    <a:pt x="41" y="190"/>
                    <a:pt x="41" y="190"/>
                  </a:cubicBezTo>
                  <a:cubicBezTo>
                    <a:pt x="13" y="190"/>
                    <a:pt x="13" y="190"/>
                    <a:pt x="13" y="190"/>
                  </a:cubicBezTo>
                  <a:cubicBezTo>
                    <a:pt x="6" y="190"/>
                    <a:pt x="0" y="196"/>
                    <a:pt x="0" y="203"/>
                  </a:cubicBezTo>
                  <a:cubicBezTo>
                    <a:pt x="0" y="215"/>
                    <a:pt x="0" y="215"/>
                    <a:pt x="0" y="215"/>
                  </a:cubicBezTo>
                  <a:cubicBezTo>
                    <a:pt x="0" y="222"/>
                    <a:pt x="6" y="228"/>
                    <a:pt x="13" y="228"/>
                  </a:cubicBezTo>
                  <a:cubicBezTo>
                    <a:pt x="359" y="228"/>
                    <a:pt x="359" y="228"/>
                    <a:pt x="359" y="228"/>
                  </a:cubicBezTo>
                  <a:cubicBezTo>
                    <a:pt x="366" y="228"/>
                    <a:pt x="372" y="222"/>
                    <a:pt x="372" y="215"/>
                  </a:cubicBezTo>
                  <a:cubicBezTo>
                    <a:pt x="372" y="203"/>
                    <a:pt x="372" y="203"/>
                    <a:pt x="372" y="203"/>
                  </a:cubicBezTo>
                  <a:cubicBezTo>
                    <a:pt x="372" y="196"/>
                    <a:pt x="366" y="190"/>
                    <a:pt x="359" y="190"/>
                  </a:cubicBezTo>
                  <a:close/>
                  <a:moveTo>
                    <a:pt x="186" y="7"/>
                  </a:moveTo>
                  <a:cubicBezTo>
                    <a:pt x="188" y="7"/>
                    <a:pt x="191" y="9"/>
                    <a:pt x="191" y="12"/>
                  </a:cubicBezTo>
                  <a:cubicBezTo>
                    <a:pt x="191" y="15"/>
                    <a:pt x="188" y="17"/>
                    <a:pt x="186" y="17"/>
                  </a:cubicBezTo>
                  <a:cubicBezTo>
                    <a:pt x="183" y="17"/>
                    <a:pt x="181" y="15"/>
                    <a:pt x="181" y="12"/>
                  </a:cubicBezTo>
                  <a:cubicBezTo>
                    <a:pt x="181" y="9"/>
                    <a:pt x="183" y="7"/>
                    <a:pt x="186" y="7"/>
                  </a:cubicBezTo>
                  <a:close/>
                  <a:moveTo>
                    <a:pt x="242" y="210"/>
                  </a:moveTo>
                  <a:cubicBezTo>
                    <a:pt x="242" y="213"/>
                    <a:pt x="240" y="215"/>
                    <a:pt x="237" y="215"/>
                  </a:cubicBezTo>
                  <a:cubicBezTo>
                    <a:pt x="135" y="215"/>
                    <a:pt x="135" y="215"/>
                    <a:pt x="135" y="215"/>
                  </a:cubicBezTo>
                  <a:cubicBezTo>
                    <a:pt x="132" y="215"/>
                    <a:pt x="130" y="213"/>
                    <a:pt x="130" y="210"/>
                  </a:cubicBezTo>
                  <a:cubicBezTo>
                    <a:pt x="130" y="205"/>
                    <a:pt x="130" y="205"/>
                    <a:pt x="130" y="205"/>
                  </a:cubicBezTo>
                  <a:cubicBezTo>
                    <a:pt x="130" y="205"/>
                    <a:pt x="130" y="204"/>
                    <a:pt x="130" y="204"/>
                  </a:cubicBezTo>
                  <a:cubicBezTo>
                    <a:pt x="242" y="204"/>
                    <a:pt x="242" y="204"/>
                    <a:pt x="242" y="204"/>
                  </a:cubicBezTo>
                  <a:cubicBezTo>
                    <a:pt x="242" y="204"/>
                    <a:pt x="242" y="205"/>
                    <a:pt x="242" y="205"/>
                  </a:cubicBezTo>
                  <a:lnTo>
                    <a:pt x="242" y="210"/>
                  </a:lnTo>
                  <a:close/>
                  <a:moveTo>
                    <a:pt x="300" y="214"/>
                  </a:moveTo>
                  <a:cubicBezTo>
                    <a:pt x="298" y="214"/>
                    <a:pt x="296" y="213"/>
                    <a:pt x="296" y="210"/>
                  </a:cubicBezTo>
                  <a:cubicBezTo>
                    <a:pt x="296" y="208"/>
                    <a:pt x="298" y="206"/>
                    <a:pt x="300" y="206"/>
                  </a:cubicBezTo>
                  <a:cubicBezTo>
                    <a:pt x="303" y="206"/>
                    <a:pt x="305" y="208"/>
                    <a:pt x="305" y="210"/>
                  </a:cubicBezTo>
                  <a:cubicBezTo>
                    <a:pt x="305" y="213"/>
                    <a:pt x="303" y="214"/>
                    <a:pt x="300" y="214"/>
                  </a:cubicBezTo>
                  <a:close/>
                  <a:moveTo>
                    <a:pt x="305" y="183"/>
                  </a:moveTo>
                  <a:cubicBezTo>
                    <a:pt x="67" y="183"/>
                    <a:pt x="67" y="183"/>
                    <a:pt x="67" y="183"/>
                  </a:cubicBezTo>
                  <a:cubicBezTo>
                    <a:pt x="67" y="23"/>
                    <a:pt x="67" y="23"/>
                    <a:pt x="67" y="23"/>
                  </a:cubicBezTo>
                  <a:cubicBezTo>
                    <a:pt x="67" y="23"/>
                    <a:pt x="67" y="23"/>
                    <a:pt x="67" y="23"/>
                  </a:cubicBezTo>
                  <a:cubicBezTo>
                    <a:pt x="305" y="23"/>
                    <a:pt x="305" y="23"/>
                    <a:pt x="305" y="23"/>
                  </a:cubicBezTo>
                  <a:cubicBezTo>
                    <a:pt x="305" y="23"/>
                    <a:pt x="305" y="23"/>
                    <a:pt x="305" y="23"/>
                  </a:cubicBezTo>
                  <a:lnTo>
                    <a:pt x="305" y="183"/>
                  </a:lnTo>
                  <a:close/>
                  <a:moveTo>
                    <a:pt x="320" y="214"/>
                  </a:moveTo>
                  <a:cubicBezTo>
                    <a:pt x="317" y="214"/>
                    <a:pt x="315" y="213"/>
                    <a:pt x="315" y="210"/>
                  </a:cubicBezTo>
                  <a:cubicBezTo>
                    <a:pt x="315" y="208"/>
                    <a:pt x="317" y="206"/>
                    <a:pt x="320" y="206"/>
                  </a:cubicBezTo>
                  <a:cubicBezTo>
                    <a:pt x="322" y="206"/>
                    <a:pt x="324" y="208"/>
                    <a:pt x="324" y="210"/>
                  </a:cubicBezTo>
                  <a:cubicBezTo>
                    <a:pt x="324" y="213"/>
                    <a:pt x="322" y="214"/>
                    <a:pt x="320" y="214"/>
                  </a:cubicBezTo>
                  <a:close/>
                  <a:moveTo>
                    <a:pt x="339" y="214"/>
                  </a:moveTo>
                  <a:cubicBezTo>
                    <a:pt x="337" y="214"/>
                    <a:pt x="335" y="213"/>
                    <a:pt x="335" y="210"/>
                  </a:cubicBezTo>
                  <a:cubicBezTo>
                    <a:pt x="335" y="208"/>
                    <a:pt x="337" y="206"/>
                    <a:pt x="339" y="206"/>
                  </a:cubicBezTo>
                  <a:cubicBezTo>
                    <a:pt x="341" y="206"/>
                    <a:pt x="343" y="208"/>
                    <a:pt x="343" y="210"/>
                  </a:cubicBezTo>
                  <a:cubicBezTo>
                    <a:pt x="343" y="213"/>
                    <a:pt x="341" y="214"/>
                    <a:pt x="339" y="214"/>
                  </a:cubicBezTo>
                  <a:close/>
                </a:path>
              </a:pathLst>
            </a:custGeom>
            <a:solidFill>
              <a:srgbClr val="46494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sz="2400"/>
            </a:p>
          </p:txBody>
        </p:sp>
      </p:grpSp>
      <p:pic>
        <p:nvPicPr>
          <p:cNvPr id="93" name="Picture 92">
            <a:extLst>
              <a:ext uri="{FF2B5EF4-FFF2-40B4-BE49-F238E27FC236}">
                <a16:creationId xmlns:a16="http://schemas.microsoft.com/office/drawing/2014/main" id="{F4F17BE3-F3E7-B7C7-339C-BAE89A24AAAF}"/>
              </a:ext>
            </a:extLst>
          </p:cNvPr>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85570" y="3450485"/>
            <a:ext cx="318402" cy="562830"/>
          </a:xfrm>
          <a:prstGeom prst="rect">
            <a:avLst/>
          </a:prstGeom>
        </p:spPr>
      </p:pic>
      <p:sp>
        <p:nvSpPr>
          <p:cNvPr id="94" name="TekstSylinder 47">
            <a:extLst>
              <a:ext uri="{FF2B5EF4-FFF2-40B4-BE49-F238E27FC236}">
                <a16:creationId xmlns:a16="http://schemas.microsoft.com/office/drawing/2014/main" id="{FC33AC7D-DE70-6E95-D26F-EE0DA95BFB36}"/>
              </a:ext>
            </a:extLst>
          </p:cNvPr>
          <p:cNvSpPr txBox="1"/>
          <p:nvPr/>
        </p:nvSpPr>
        <p:spPr>
          <a:xfrm>
            <a:off x="2033838" y="3988504"/>
            <a:ext cx="1549860" cy="261610"/>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err="1">
                <a:ln>
                  <a:noFill/>
                </a:ln>
                <a:solidFill>
                  <a:srgbClr val="1F232F"/>
                </a:solidFill>
                <a:effectLst/>
                <a:uLnTx/>
                <a:uFillTx/>
                <a:latin typeface="Whyte Medium"/>
                <a:ea typeface="+mn-ea"/>
                <a:cs typeface="+mn-cs"/>
              </a:rPr>
              <a:t>Infinity</a:t>
            </a:r>
            <a:r>
              <a:rPr kumimoji="0" lang="nb-NO" sz="1100" b="0" i="0" u="none" strike="noStrike" kern="1200" cap="none" spc="0" normalizeH="0" baseline="0" noProof="0" dirty="0">
                <a:ln>
                  <a:noFill/>
                </a:ln>
                <a:solidFill>
                  <a:srgbClr val="1F232F"/>
                </a:solidFill>
                <a:effectLst/>
                <a:uLnTx/>
                <a:uFillTx/>
                <a:latin typeface="Whyte Medium"/>
                <a:ea typeface="+mn-ea"/>
                <a:cs typeface="+mn-cs"/>
              </a:rPr>
              <a:t> Mobile User</a:t>
            </a:r>
            <a:endParaRPr kumimoji="0" lang="en-GB" sz="1100" b="0" i="0" u="none" strike="noStrike" kern="1200" cap="none" spc="0" normalizeH="0" baseline="0" noProof="0" dirty="0">
              <a:ln>
                <a:noFill/>
              </a:ln>
              <a:solidFill>
                <a:srgbClr val="1F232F"/>
              </a:solidFill>
              <a:effectLst/>
              <a:uLnTx/>
              <a:uFillTx/>
              <a:latin typeface="Whyte Medium"/>
              <a:ea typeface="+mn-ea"/>
              <a:cs typeface="+mn-cs"/>
            </a:endParaRPr>
          </a:p>
        </p:txBody>
      </p:sp>
      <p:cxnSp>
        <p:nvCxnSpPr>
          <p:cNvPr id="95" name="Rett linje 102">
            <a:extLst>
              <a:ext uri="{FF2B5EF4-FFF2-40B4-BE49-F238E27FC236}">
                <a16:creationId xmlns:a16="http://schemas.microsoft.com/office/drawing/2014/main" id="{E47830B8-E4E4-97C6-0E0B-4F95C04D28E5}"/>
              </a:ext>
            </a:extLst>
          </p:cNvPr>
          <p:cNvCxnSpPr>
            <a:cxnSpLocks/>
            <a:endCxn id="56" idx="1"/>
          </p:cNvCxnSpPr>
          <p:nvPr/>
        </p:nvCxnSpPr>
        <p:spPr>
          <a:xfrm>
            <a:off x="3307937" y="2680297"/>
            <a:ext cx="2236678" cy="419314"/>
          </a:xfrm>
          <a:prstGeom prst="line">
            <a:avLst/>
          </a:prstGeom>
          <a:ln w="12700">
            <a:solidFill>
              <a:srgbClr val="0A2136"/>
            </a:solidFill>
          </a:ln>
        </p:spPr>
        <p:style>
          <a:lnRef idx="2">
            <a:schemeClr val="accent1"/>
          </a:lnRef>
          <a:fillRef idx="0">
            <a:schemeClr val="accent1"/>
          </a:fillRef>
          <a:effectRef idx="1">
            <a:schemeClr val="accent1"/>
          </a:effectRef>
          <a:fontRef idx="minor">
            <a:schemeClr val="tx1"/>
          </a:fontRef>
        </p:style>
      </p:cxnSp>
      <p:pic>
        <p:nvPicPr>
          <p:cNvPr id="96" name="Picture 95">
            <a:extLst>
              <a:ext uri="{FF2B5EF4-FFF2-40B4-BE49-F238E27FC236}">
                <a16:creationId xmlns:a16="http://schemas.microsoft.com/office/drawing/2014/main" id="{212FAA66-44FE-95E1-2098-BDC1EF434C0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169950" y="4222191"/>
            <a:ext cx="587286" cy="624651"/>
          </a:xfrm>
          <a:prstGeom prst="rect">
            <a:avLst/>
          </a:prstGeom>
        </p:spPr>
      </p:pic>
      <p:pic>
        <p:nvPicPr>
          <p:cNvPr id="56" name="Picture 55">
            <a:extLst>
              <a:ext uri="{FF2B5EF4-FFF2-40B4-BE49-F238E27FC236}">
                <a16:creationId xmlns:a16="http://schemas.microsoft.com/office/drawing/2014/main" id="{F66C051D-C032-3FAE-18F4-BB65348168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44615" y="2840281"/>
            <a:ext cx="854081" cy="518660"/>
          </a:xfrm>
          <a:prstGeom prst="rect">
            <a:avLst/>
          </a:prstGeom>
        </p:spPr>
      </p:pic>
      <p:pic>
        <p:nvPicPr>
          <p:cNvPr id="61" name="Picture 60">
            <a:extLst>
              <a:ext uri="{FF2B5EF4-FFF2-40B4-BE49-F238E27FC236}">
                <a16:creationId xmlns:a16="http://schemas.microsoft.com/office/drawing/2014/main" id="{74582FCC-8BE0-68C6-D3B4-6FCE6E549CD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56337" y="2620994"/>
            <a:ext cx="391224" cy="391224"/>
          </a:xfrm>
          <a:prstGeom prst="rect">
            <a:avLst/>
          </a:prstGeom>
        </p:spPr>
      </p:pic>
      <p:sp>
        <p:nvSpPr>
          <p:cNvPr id="8" name="Rectangle 7">
            <a:extLst>
              <a:ext uri="{FF2B5EF4-FFF2-40B4-BE49-F238E27FC236}">
                <a16:creationId xmlns:a16="http://schemas.microsoft.com/office/drawing/2014/main" id="{013BD860-4C36-2B1B-BFCE-98DC3644AB85}"/>
              </a:ext>
            </a:extLst>
          </p:cNvPr>
          <p:cNvSpPr/>
          <p:nvPr/>
        </p:nvSpPr>
        <p:spPr>
          <a:xfrm>
            <a:off x="5070275" y="1685365"/>
            <a:ext cx="4386404" cy="2020239"/>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sp>
        <p:nvSpPr>
          <p:cNvPr id="63" name="Rectangle 62">
            <a:extLst>
              <a:ext uri="{FF2B5EF4-FFF2-40B4-BE49-F238E27FC236}">
                <a16:creationId xmlns:a16="http://schemas.microsoft.com/office/drawing/2014/main" id="{3CB2D46D-4781-A6E2-02AD-817C2D9FF41A}"/>
              </a:ext>
            </a:extLst>
          </p:cNvPr>
          <p:cNvSpPr/>
          <p:nvPr/>
        </p:nvSpPr>
        <p:spPr>
          <a:xfrm>
            <a:off x="5092556" y="3865588"/>
            <a:ext cx="4386404" cy="2020239"/>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L"/>
          </a:p>
        </p:txBody>
      </p:sp>
      <p:grpSp>
        <p:nvGrpSpPr>
          <p:cNvPr id="64" name="Group 63">
            <a:extLst>
              <a:ext uri="{FF2B5EF4-FFF2-40B4-BE49-F238E27FC236}">
                <a16:creationId xmlns:a16="http://schemas.microsoft.com/office/drawing/2014/main" id="{CC34CF53-A2A3-CA3E-FA1C-0A5DB7D366AA}"/>
              </a:ext>
            </a:extLst>
          </p:cNvPr>
          <p:cNvGrpSpPr/>
          <p:nvPr/>
        </p:nvGrpSpPr>
        <p:grpSpPr>
          <a:xfrm>
            <a:off x="7847468" y="2522123"/>
            <a:ext cx="1455386" cy="1010287"/>
            <a:chOff x="7983519" y="4684366"/>
            <a:chExt cx="1455386" cy="1010287"/>
          </a:xfrm>
        </p:grpSpPr>
        <p:sp>
          <p:nvSpPr>
            <p:cNvPr id="66" name="TekstSylinder 33">
              <a:extLst>
                <a:ext uri="{FF2B5EF4-FFF2-40B4-BE49-F238E27FC236}">
                  <a16:creationId xmlns:a16="http://schemas.microsoft.com/office/drawing/2014/main" id="{0FD4257B-2E1E-0606-6148-0EF6F7CA32E0}"/>
                </a:ext>
              </a:extLst>
            </p:cNvPr>
            <p:cNvSpPr txBox="1"/>
            <p:nvPr/>
          </p:nvSpPr>
          <p:spPr>
            <a:xfrm>
              <a:off x="7983519" y="5433043"/>
              <a:ext cx="1455386" cy="261610"/>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F232F"/>
                  </a:solidFill>
                  <a:effectLst/>
                  <a:uLnTx/>
                  <a:uFillTx/>
                  <a:latin typeface="Whyte Medium"/>
                  <a:ea typeface="+mn-ea"/>
                  <a:cs typeface="+mn-cs"/>
                </a:rPr>
                <a:t>Pexip Conf Node 1</a:t>
              </a:r>
            </a:p>
          </p:txBody>
        </p:sp>
        <p:pic>
          <p:nvPicPr>
            <p:cNvPr id="70" name="Picture 69">
              <a:extLst>
                <a:ext uri="{FF2B5EF4-FFF2-40B4-BE49-F238E27FC236}">
                  <a16:creationId xmlns:a16="http://schemas.microsoft.com/office/drawing/2014/main" id="{83734ACC-1791-E9A3-1719-813506119FD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82534" y="4885965"/>
              <a:ext cx="851703" cy="519368"/>
            </a:xfrm>
            <a:prstGeom prst="rect">
              <a:avLst/>
            </a:prstGeom>
          </p:spPr>
        </p:pic>
        <p:pic>
          <p:nvPicPr>
            <p:cNvPr id="73" name="Picture 72">
              <a:extLst>
                <a:ext uri="{FF2B5EF4-FFF2-40B4-BE49-F238E27FC236}">
                  <a16:creationId xmlns:a16="http://schemas.microsoft.com/office/drawing/2014/main" id="{19BDC6F3-02DE-DA53-FE5C-DEFD9B96F1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85155" y="4684366"/>
              <a:ext cx="391224" cy="391224"/>
            </a:xfrm>
            <a:prstGeom prst="rect">
              <a:avLst/>
            </a:prstGeom>
          </p:spPr>
        </p:pic>
      </p:grpSp>
      <p:cxnSp>
        <p:nvCxnSpPr>
          <p:cNvPr id="74" name="Rett linje 102">
            <a:extLst>
              <a:ext uri="{FF2B5EF4-FFF2-40B4-BE49-F238E27FC236}">
                <a16:creationId xmlns:a16="http://schemas.microsoft.com/office/drawing/2014/main" id="{166B21D7-22A1-5EC1-C46C-C4FAFD2F5AE2}"/>
              </a:ext>
            </a:extLst>
          </p:cNvPr>
          <p:cNvCxnSpPr>
            <a:cxnSpLocks/>
            <a:stCxn id="83" idx="1"/>
          </p:cNvCxnSpPr>
          <p:nvPr/>
        </p:nvCxnSpPr>
        <p:spPr>
          <a:xfrm flipH="1" flipV="1">
            <a:off x="9108129" y="4754609"/>
            <a:ext cx="855296" cy="622486"/>
          </a:xfrm>
          <a:prstGeom prst="line">
            <a:avLst/>
          </a:prstGeom>
          <a:ln w="12700">
            <a:solidFill>
              <a:srgbClr val="0A2136"/>
            </a:solidFill>
          </a:ln>
        </p:spPr>
        <p:style>
          <a:lnRef idx="2">
            <a:schemeClr val="accent1"/>
          </a:lnRef>
          <a:fillRef idx="0">
            <a:schemeClr val="accent1"/>
          </a:fillRef>
          <a:effectRef idx="1">
            <a:schemeClr val="accent1"/>
          </a:effectRef>
          <a:fontRef idx="minor">
            <a:schemeClr val="tx1"/>
          </a:fontRef>
        </p:style>
      </p:cxnSp>
      <p:cxnSp>
        <p:nvCxnSpPr>
          <p:cNvPr id="78" name="Rett linje 102">
            <a:extLst>
              <a:ext uri="{FF2B5EF4-FFF2-40B4-BE49-F238E27FC236}">
                <a16:creationId xmlns:a16="http://schemas.microsoft.com/office/drawing/2014/main" id="{34A1A379-24C1-4404-0C58-545EF5DD62C3}"/>
              </a:ext>
            </a:extLst>
          </p:cNvPr>
          <p:cNvCxnSpPr>
            <a:cxnSpLocks/>
            <a:stCxn id="96" idx="1"/>
          </p:cNvCxnSpPr>
          <p:nvPr/>
        </p:nvCxnSpPr>
        <p:spPr>
          <a:xfrm flipH="1">
            <a:off x="9131384" y="4534517"/>
            <a:ext cx="1038566" cy="55088"/>
          </a:xfrm>
          <a:prstGeom prst="line">
            <a:avLst/>
          </a:prstGeom>
          <a:ln w="12700">
            <a:solidFill>
              <a:srgbClr val="0A2136"/>
            </a:solidFill>
          </a:ln>
        </p:spPr>
        <p:style>
          <a:lnRef idx="2">
            <a:schemeClr val="accent1"/>
          </a:lnRef>
          <a:fillRef idx="0">
            <a:schemeClr val="accent1"/>
          </a:fillRef>
          <a:effectRef idx="1">
            <a:schemeClr val="accent1"/>
          </a:effectRef>
          <a:fontRef idx="minor">
            <a:schemeClr val="tx1"/>
          </a:fontRef>
        </p:style>
      </p:cxnSp>
      <p:sp>
        <p:nvSpPr>
          <p:cNvPr id="80" name="TekstSylinder 27">
            <a:extLst>
              <a:ext uri="{FF2B5EF4-FFF2-40B4-BE49-F238E27FC236}">
                <a16:creationId xmlns:a16="http://schemas.microsoft.com/office/drawing/2014/main" id="{3735DD0B-E7F5-9244-AF7E-02D5BC629265}"/>
              </a:ext>
            </a:extLst>
          </p:cNvPr>
          <p:cNvSpPr txBox="1"/>
          <p:nvPr/>
        </p:nvSpPr>
        <p:spPr>
          <a:xfrm>
            <a:off x="5474312" y="3386020"/>
            <a:ext cx="1139467" cy="261610"/>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F232F"/>
                </a:solidFill>
                <a:effectLst/>
                <a:uLnTx/>
                <a:uFillTx/>
                <a:latin typeface="Whyte Medium"/>
                <a:ea typeface="+mn-ea"/>
                <a:cs typeface="+mn-cs"/>
              </a:rPr>
              <a:t>Pexip Edge 1</a:t>
            </a:r>
          </a:p>
        </p:txBody>
      </p:sp>
      <p:sp>
        <p:nvSpPr>
          <p:cNvPr id="81" name="TekstSylinder 27">
            <a:extLst>
              <a:ext uri="{FF2B5EF4-FFF2-40B4-BE49-F238E27FC236}">
                <a16:creationId xmlns:a16="http://schemas.microsoft.com/office/drawing/2014/main" id="{FDF90F4D-DD3F-B2C0-FB83-DE5365D2589F}"/>
              </a:ext>
            </a:extLst>
          </p:cNvPr>
          <p:cNvSpPr txBox="1"/>
          <p:nvPr/>
        </p:nvSpPr>
        <p:spPr>
          <a:xfrm>
            <a:off x="5140752" y="1753391"/>
            <a:ext cx="1062429" cy="261610"/>
          </a:xfrm>
          <a:prstGeom prst="rect">
            <a:avLst/>
          </a:prstGeom>
          <a:solidFill>
            <a:schemeClr val="accent1">
              <a:lumMod val="10000"/>
              <a:lumOff val="90000"/>
            </a:schemeClr>
          </a:solid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1F232F"/>
                </a:solidFill>
                <a:effectLst/>
                <a:uLnTx/>
                <a:uFillTx/>
                <a:latin typeface="Whyte Medium"/>
                <a:ea typeface="+mn-ea"/>
                <a:cs typeface="+mn-cs"/>
              </a:rPr>
              <a:t>Datacenter</a:t>
            </a:r>
            <a:r>
              <a:rPr kumimoji="0" lang="en-GB" sz="1100" b="0" i="0" u="none" strike="noStrike" kern="1200" cap="none" spc="0" normalizeH="0" baseline="0" noProof="0" dirty="0">
                <a:ln>
                  <a:noFill/>
                </a:ln>
                <a:solidFill>
                  <a:srgbClr val="1F232F"/>
                </a:solidFill>
                <a:effectLst/>
                <a:uLnTx/>
                <a:uFillTx/>
                <a:latin typeface="Whyte Medium"/>
                <a:ea typeface="+mn-ea"/>
                <a:cs typeface="+mn-cs"/>
              </a:rPr>
              <a:t> 1</a:t>
            </a:r>
          </a:p>
        </p:txBody>
      </p:sp>
      <p:sp>
        <p:nvSpPr>
          <p:cNvPr id="82" name="TekstSylinder 27">
            <a:extLst>
              <a:ext uri="{FF2B5EF4-FFF2-40B4-BE49-F238E27FC236}">
                <a16:creationId xmlns:a16="http://schemas.microsoft.com/office/drawing/2014/main" id="{C2D95A49-969F-84FE-7060-1DE01EE4965E}"/>
              </a:ext>
            </a:extLst>
          </p:cNvPr>
          <p:cNvSpPr txBox="1"/>
          <p:nvPr/>
        </p:nvSpPr>
        <p:spPr>
          <a:xfrm>
            <a:off x="5160010" y="5553818"/>
            <a:ext cx="1062429" cy="261610"/>
          </a:xfrm>
          <a:prstGeom prst="rect">
            <a:avLst/>
          </a:prstGeom>
          <a:solidFill>
            <a:schemeClr val="accent1">
              <a:lumMod val="10000"/>
              <a:lumOff val="90000"/>
            </a:schemeClr>
          </a:solid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1F232F"/>
                </a:solidFill>
                <a:effectLst/>
                <a:uLnTx/>
                <a:uFillTx/>
                <a:latin typeface="Whyte Medium"/>
                <a:ea typeface="+mn-ea"/>
                <a:cs typeface="+mn-cs"/>
              </a:rPr>
              <a:t>Datacenter</a:t>
            </a:r>
            <a:r>
              <a:rPr kumimoji="0" lang="en-GB" sz="1100" b="0" i="0" u="none" strike="noStrike" kern="1200" cap="none" spc="0" normalizeH="0" baseline="0" noProof="0" dirty="0">
                <a:ln>
                  <a:noFill/>
                </a:ln>
                <a:solidFill>
                  <a:srgbClr val="1F232F"/>
                </a:solidFill>
                <a:effectLst/>
                <a:uLnTx/>
                <a:uFillTx/>
                <a:latin typeface="Whyte Medium"/>
                <a:ea typeface="+mn-ea"/>
                <a:cs typeface="+mn-cs"/>
              </a:rPr>
              <a:t> 2</a:t>
            </a:r>
          </a:p>
        </p:txBody>
      </p:sp>
      <p:cxnSp>
        <p:nvCxnSpPr>
          <p:cNvPr id="85" name="Rett linje 102">
            <a:extLst>
              <a:ext uri="{FF2B5EF4-FFF2-40B4-BE49-F238E27FC236}">
                <a16:creationId xmlns:a16="http://schemas.microsoft.com/office/drawing/2014/main" id="{C28F09EC-B437-FF27-CA6B-4641F2A13DCE}"/>
              </a:ext>
            </a:extLst>
          </p:cNvPr>
          <p:cNvCxnSpPr>
            <a:cxnSpLocks/>
          </p:cNvCxnSpPr>
          <p:nvPr/>
        </p:nvCxnSpPr>
        <p:spPr>
          <a:xfrm flipH="1">
            <a:off x="6604986" y="2768305"/>
            <a:ext cx="338313" cy="137670"/>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7" name="Rett linje 102">
            <a:extLst>
              <a:ext uri="{FF2B5EF4-FFF2-40B4-BE49-F238E27FC236}">
                <a16:creationId xmlns:a16="http://schemas.microsoft.com/office/drawing/2014/main" id="{36D2F4DB-D7F6-37F9-6202-7A8E50FB3704}"/>
              </a:ext>
            </a:extLst>
          </p:cNvPr>
          <p:cNvCxnSpPr>
            <a:cxnSpLocks/>
          </p:cNvCxnSpPr>
          <p:nvPr/>
        </p:nvCxnSpPr>
        <p:spPr>
          <a:xfrm flipH="1">
            <a:off x="6561737" y="2840281"/>
            <a:ext cx="526382" cy="1173034"/>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8" name="Rett linje 102">
            <a:extLst>
              <a:ext uri="{FF2B5EF4-FFF2-40B4-BE49-F238E27FC236}">
                <a16:creationId xmlns:a16="http://schemas.microsoft.com/office/drawing/2014/main" id="{E178F38C-EAD9-13D5-1ADD-2B575921110C}"/>
              </a:ext>
            </a:extLst>
          </p:cNvPr>
          <p:cNvCxnSpPr>
            <a:cxnSpLocks/>
          </p:cNvCxnSpPr>
          <p:nvPr/>
        </p:nvCxnSpPr>
        <p:spPr>
          <a:xfrm>
            <a:off x="7590934" y="2804843"/>
            <a:ext cx="422351" cy="159272"/>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9" name="Rett linje 102">
            <a:extLst>
              <a:ext uri="{FF2B5EF4-FFF2-40B4-BE49-F238E27FC236}">
                <a16:creationId xmlns:a16="http://schemas.microsoft.com/office/drawing/2014/main" id="{F9027541-7D99-1AAD-5951-E4BBE7E4B335}"/>
              </a:ext>
            </a:extLst>
          </p:cNvPr>
          <p:cNvCxnSpPr>
            <a:cxnSpLocks/>
          </p:cNvCxnSpPr>
          <p:nvPr/>
        </p:nvCxnSpPr>
        <p:spPr>
          <a:xfrm>
            <a:off x="7346373" y="2769446"/>
            <a:ext cx="710537" cy="1484862"/>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00" name="Rett linje 113">
            <a:extLst>
              <a:ext uri="{FF2B5EF4-FFF2-40B4-BE49-F238E27FC236}">
                <a16:creationId xmlns:a16="http://schemas.microsoft.com/office/drawing/2014/main" id="{BAB55BE5-E884-CB47-D0E4-D34816A6E4E4}"/>
              </a:ext>
            </a:extLst>
          </p:cNvPr>
          <p:cNvCxnSpPr>
            <a:cxnSpLocks/>
          </p:cNvCxnSpPr>
          <p:nvPr/>
        </p:nvCxnSpPr>
        <p:spPr>
          <a:xfrm>
            <a:off x="6443488" y="3057661"/>
            <a:ext cx="1660849" cy="37818"/>
          </a:xfrm>
          <a:prstGeom prst="line">
            <a:avLst/>
          </a:prstGeom>
          <a:ln w="12700">
            <a:solidFill>
              <a:srgbClr val="0A2136"/>
            </a:solidFill>
            <a:prstDash val="solid"/>
          </a:ln>
        </p:spPr>
        <p:style>
          <a:lnRef idx="2">
            <a:schemeClr val="accent1"/>
          </a:lnRef>
          <a:fillRef idx="0">
            <a:schemeClr val="accent1"/>
          </a:fillRef>
          <a:effectRef idx="1">
            <a:schemeClr val="accent1"/>
          </a:effectRef>
          <a:fontRef idx="minor">
            <a:schemeClr val="tx1"/>
          </a:fontRef>
        </p:style>
      </p:cxnSp>
      <p:sp>
        <p:nvSpPr>
          <p:cNvPr id="88" name="Oval 87">
            <a:extLst>
              <a:ext uri="{FF2B5EF4-FFF2-40B4-BE49-F238E27FC236}">
                <a16:creationId xmlns:a16="http://schemas.microsoft.com/office/drawing/2014/main" id="{0046D187-EC1F-2428-0D83-071EE5E1376A}"/>
              </a:ext>
            </a:extLst>
          </p:cNvPr>
          <p:cNvSpPr/>
          <p:nvPr/>
        </p:nvSpPr>
        <p:spPr>
          <a:xfrm>
            <a:off x="11021316" y="4734046"/>
            <a:ext cx="988668" cy="5116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OTJ</a:t>
            </a:r>
          </a:p>
        </p:txBody>
      </p:sp>
    </p:spTree>
    <p:extLst>
      <p:ext uri="{BB962C8B-B14F-4D97-AF65-F5344CB8AC3E}">
        <p14:creationId xmlns:p14="http://schemas.microsoft.com/office/powerpoint/2010/main" val="382556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Freeform 68">
            <a:extLst>
              <a:ext uri="{FF2B5EF4-FFF2-40B4-BE49-F238E27FC236}">
                <a16:creationId xmlns:a16="http://schemas.microsoft.com/office/drawing/2014/main" id="{A13B3068-2715-43DB-A95D-67920E482470}"/>
              </a:ext>
            </a:extLst>
          </p:cNvPr>
          <p:cNvSpPr>
            <a:spLocks/>
          </p:cNvSpPr>
          <p:nvPr/>
        </p:nvSpPr>
        <p:spPr bwMode="auto">
          <a:xfrm>
            <a:off x="1263201" y="682860"/>
            <a:ext cx="2944249" cy="1601014"/>
          </a:xfrm>
          <a:custGeom>
            <a:avLst/>
            <a:gdLst>
              <a:gd name="T0" fmla="*/ 198 w 233"/>
              <a:gd name="T1" fmla="*/ 60 h 128"/>
              <a:gd name="T2" fmla="*/ 161 w 233"/>
              <a:gd name="T3" fmla="*/ 27 h 128"/>
              <a:gd name="T4" fmla="*/ 150 w 233"/>
              <a:gd name="T5" fmla="*/ 29 h 128"/>
              <a:gd name="T6" fmla="*/ 104 w 233"/>
              <a:gd name="T7" fmla="*/ 0 h 128"/>
              <a:gd name="T8" fmla="*/ 55 w 233"/>
              <a:gd name="T9" fmla="*/ 38 h 128"/>
              <a:gd name="T10" fmla="*/ 45 w 233"/>
              <a:gd name="T11" fmla="*/ 37 h 128"/>
              <a:gd name="T12" fmla="*/ 0 w 233"/>
              <a:gd name="T13" fmla="*/ 83 h 128"/>
              <a:gd name="T14" fmla="*/ 45 w 233"/>
              <a:gd name="T15" fmla="*/ 128 h 128"/>
              <a:gd name="T16" fmla="*/ 199 w 233"/>
              <a:gd name="T17" fmla="*/ 128 h 128"/>
              <a:gd name="T18" fmla="*/ 233 w 233"/>
              <a:gd name="T19" fmla="*/ 94 h 128"/>
              <a:gd name="T20" fmla="*/ 199 w 233"/>
              <a:gd name="T21" fmla="*/ 60 h 128"/>
              <a:gd name="T22" fmla="*/ 198 w 233"/>
              <a:gd name="T23"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3" h="128">
                <a:moveTo>
                  <a:pt x="198" y="60"/>
                </a:moveTo>
                <a:cubicBezTo>
                  <a:pt x="196" y="42"/>
                  <a:pt x="180" y="27"/>
                  <a:pt x="161" y="27"/>
                </a:cubicBezTo>
                <a:cubicBezTo>
                  <a:pt x="157" y="27"/>
                  <a:pt x="154" y="28"/>
                  <a:pt x="150" y="29"/>
                </a:cubicBezTo>
                <a:cubicBezTo>
                  <a:pt x="141" y="12"/>
                  <a:pt x="123" y="0"/>
                  <a:pt x="104" y="0"/>
                </a:cubicBezTo>
                <a:cubicBezTo>
                  <a:pt x="81" y="0"/>
                  <a:pt x="61" y="16"/>
                  <a:pt x="55" y="38"/>
                </a:cubicBezTo>
                <a:cubicBezTo>
                  <a:pt x="52" y="37"/>
                  <a:pt x="49" y="37"/>
                  <a:pt x="45" y="37"/>
                </a:cubicBezTo>
                <a:cubicBezTo>
                  <a:pt x="20" y="37"/>
                  <a:pt x="0" y="57"/>
                  <a:pt x="0" y="83"/>
                </a:cubicBezTo>
                <a:cubicBezTo>
                  <a:pt x="0" y="108"/>
                  <a:pt x="20" y="128"/>
                  <a:pt x="45" y="128"/>
                </a:cubicBezTo>
                <a:cubicBezTo>
                  <a:pt x="199" y="128"/>
                  <a:pt x="199" y="128"/>
                  <a:pt x="199" y="128"/>
                </a:cubicBezTo>
                <a:cubicBezTo>
                  <a:pt x="218" y="128"/>
                  <a:pt x="233" y="113"/>
                  <a:pt x="233" y="94"/>
                </a:cubicBezTo>
                <a:cubicBezTo>
                  <a:pt x="233" y="75"/>
                  <a:pt x="218" y="60"/>
                  <a:pt x="199" y="60"/>
                </a:cubicBezTo>
                <a:cubicBezTo>
                  <a:pt x="199" y="60"/>
                  <a:pt x="199" y="60"/>
                  <a:pt x="198" y="60"/>
                </a:cubicBezTo>
              </a:path>
            </a:pathLst>
          </a:custGeom>
          <a:solidFill>
            <a:schemeClr val="accent5">
              <a:lumMod val="25000"/>
              <a:lumOff val="75000"/>
            </a:schemeClr>
          </a:solidFill>
          <a:ln>
            <a:noFill/>
          </a:ln>
        </p:spPr>
        <p:txBody>
          <a:bodyPr vert="horz" wrap="square" lIns="121886" tIns="60943" rIns="121886" bIns="60943" numCol="1" anchor="t" anchorCtr="0" compatLnSpc="1">
            <a:prstTxWarp prst="textNoShape">
              <a:avLst/>
            </a:prstTxWarp>
          </a:bodyPr>
          <a:lstStyle/>
          <a:p>
            <a:pPr defTabSz="914203"/>
            <a:endParaRPr lang="uk-UA" sz="1067" dirty="0">
              <a:solidFill>
                <a:prstClr val="black"/>
              </a:solidFill>
              <a:latin typeface="Calibri" panose="020F0502020204030204"/>
            </a:endParaRPr>
          </a:p>
        </p:txBody>
      </p:sp>
      <p:sp>
        <p:nvSpPr>
          <p:cNvPr id="132" name="Freeform 143">
            <a:extLst>
              <a:ext uri="{FF2B5EF4-FFF2-40B4-BE49-F238E27FC236}">
                <a16:creationId xmlns:a16="http://schemas.microsoft.com/office/drawing/2014/main" id="{BAE50433-1E37-45DB-94F2-B0BC80C6A9DE}"/>
              </a:ext>
            </a:extLst>
          </p:cNvPr>
          <p:cNvSpPr>
            <a:spLocks/>
          </p:cNvSpPr>
          <p:nvPr/>
        </p:nvSpPr>
        <p:spPr bwMode="auto">
          <a:xfrm>
            <a:off x="1197662" y="2811893"/>
            <a:ext cx="2944249" cy="1601014"/>
          </a:xfrm>
          <a:custGeom>
            <a:avLst/>
            <a:gdLst>
              <a:gd name="T0" fmla="*/ 198 w 233"/>
              <a:gd name="T1" fmla="*/ 60 h 128"/>
              <a:gd name="T2" fmla="*/ 161 w 233"/>
              <a:gd name="T3" fmla="*/ 27 h 128"/>
              <a:gd name="T4" fmla="*/ 150 w 233"/>
              <a:gd name="T5" fmla="*/ 29 h 128"/>
              <a:gd name="T6" fmla="*/ 104 w 233"/>
              <a:gd name="T7" fmla="*/ 0 h 128"/>
              <a:gd name="T8" fmla="*/ 55 w 233"/>
              <a:gd name="T9" fmla="*/ 38 h 128"/>
              <a:gd name="T10" fmla="*/ 45 w 233"/>
              <a:gd name="T11" fmla="*/ 37 h 128"/>
              <a:gd name="T12" fmla="*/ 0 w 233"/>
              <a:gd name="T13" fmla="*/ 83 h 128"/>
              <a:gd name="T14" fmla="*/ 45 w 233"/>
              <a:gd name="T15" fmla="*/ 128 h 128"/>
              <a:gd name="T16" fmla="*/ 199 w 233"/>
              <a:gd name="T17" fmla="*/ 128 h 128"/>
              <a:gd name="T18" fmla="*/ 233 w 233"/>
              <a:gd name="T19" fmla="*/ 94 h 128"/>
              <a:gd name="T20" fmla="*/ 199 w 233"/>
              <a:gd name="T21" fmla="*/ 60 h 128"/>
              <a:gd name="T22" fmla="*/ 198 w 233"/>
              <a:gd name="T23"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3" h="128">
                <a:moveTo>
                  <a:pt x="198" y="60"/>
                </a:moveTo>
                <a:cubicBezTo>
                  <a:pt x="196" y="42"/>
                  <a:pt x="180" y="27"/>
                  <a:pt x="161" y="27"/>
                </a:cubicBezTo>
                <a:cubicBezTo>
                  <a:pt x="157" y="27"/>
                  <a:pt x="154" y="28"/>
                  <a:pt x="150" y="29"/>
                </a:cubicBezTo>
                <a:cubicBezTo>
                  <a:pt x="141" y="12"/>
                  <a:pt x="123" y="0"/>
                  <a:pt x="104" y="0"/>
                </a:cubicBezTo>
                <a:cubicBezTo>
                  <a:pt x="81" y="0"/>
                  <a:pt x="61" y="16"/>
                  <a:pt x="55" y="38"/>
                </a:cubicBezTo>
                <a:cubicBezTo>
                  <a:pt x="52" y="37"/>
                  <a:pt x="49" y="37"/>
                  <a:pt x="45" y="37"/>
                </a:cubicBezTo>
                <a:cubicBezTo>
                  <a:pt x="20" y="37"/>
                  <a:pt x="0" y="57"/>
                  <a:pt x="0" y="83"/>
                </a:cubicBezTo>
                <a:cubicBezTo>
                  <a:pt x="0" y="108"/>
                  <a:pt x="20" y="128"/>
                  <a:pt x="45" y="128"/>
                </a:cubicBezTo>
                <a:cubicBezTo>
                  <a:pt x="199" y="128"/>
                  <a:pt x="199" y="128"/>
                  <a:pt x="199" y="128"/>
                </a:cubicBezTo>
                <a:cubicBezTo>
                  <a:pt x="218" y="128"/>
                  <a:pt x="233" y="113"/>
                  <a:pt x="233" y="94"/>
                </a:cubicBezTo>
                <a:cubicBezTo>
                  <a:pt x="233" y="75"/>
                  <a:pt x="218" y="60"/>
                  <a:pt x="199" y="60"/>
                </a:cubicBezTo>
                <a:cubicBezTo>
                  <a:pt x="199" y="60"/>
                  <a:pt x="199" y="60"/>
                  <a:pt x="198" y="60"/>
                </a:cubicBezTo>
              </a:path>
            </a:pathLst>
          </a:custGeom>
          <a:solidFill>
            <a:schemeClr val="accent6">
              <a:lumMod val="60000"/>
              <a:lumOff val="40000"/>
            </a:schemeClr>
          </a:solidFill>
          <a:ln>
            <a:noFill/>
          </a:ln>
        </p:spPr>
        <p:txBody>
          <a:bodyPr vert="horz" wrap="square" lIns="121886" tIns="60943" rIns="121886" bIns="60943" numCol="1" anchor="t" anchorCtr="0" compatLnSpc="1">
            <a:prstTxWarp prst="textNoShape">
              <a:avLst/>
            </a:prstTxWarp>
          </a:bodyPr>
          <a:lstStyle/>
          <a:p>
            <a:pPr defTabSz="914203"/>
            <a:endParaRPr lang="uk-UA" sz="1067" dirty="0">
              <a:solidFill>
                <a:prstClr val="black"/>
              </a:solidFill>
              <a:latin typeface="Calibri" panose="020F0502020204030204"/>
            </a:endParaRPr>
          </a:p>
        </p:txBody>
      </p:sp>
      <p:grpSp>
        <p:nvGrpSpPr>
          <p:cNvPr id="10" name="Gruppe 9"/>
          <p:cNvGrpSpPr/>
          <p:nvPr/>
        </p:nvGrpSpPr>
        <p:grpSpPr>
          <a:xfrm>
            <a:off x="5424289" y="1738261"/>
            <a:ext cx="1439388" cy="1330632"/>
            <a:chOff x="5374753" y="1058063"/>
            <a:chExt cx="1080000" cy="998398"/>
          </a:xfrm>
        </p:grpSpPr>
        <p:pic>
          <p:nvPicPr>
            <p:cNvPr id="6" name="Picture 7"/>
            <p:cNvPicPr>
              <a:picLocks noChangeAspect="1"/>
            </p:cNvPicPr>
            <p:nvPr/>
          </p:nvPicPr>
          <p:blipFill>
            <a:blip r:embed="rId3"/>
            <a:stretch>
              <a:fillRect/>
            </a:stretch>
          </p:blipFill>
          <p:spPr>
            <a:xfrm>
              <a:off x="5507594" y="1058063"/>
              <a:ext cx="777000" cy="797040"/>
            </a:xfrm>
            <a:prstGeom prst="rect">
              <a:avLst/>
            </a:prstGeom>
          </p:spPr>
        </p:pic>
        <p:sp>
          <p:nvSpPr>
            <p:cNvPr id="7" name="TekstSylinder 6"/>
            <p:cNvSpPr txBox="1"/>
            <p:nvPr/>
          </p:nvSpPr>
          <p:spPr>
            <a:xfrm>
              <a:off x="5374753" y="1826910"/>
              <a:ext cx="1080000" cy="229551"/>
            </a:xfrm>
            <a:prstGeom prst="rect">
              <a:avLst/>
            </a:prstGeom>
            <a:noFill/>
          </p:spPr>
          <p:txBody>
            <a:bodyPr wrap="square" rtlCol="0">
              <a:spAutoFit/>
            </a:bodyPr>
            <a:lstStyle/>
            <a:p>
              <a:pPr defTabSz="914203"/>
              <a:r>
                <a:rPr lang="en-GB" sz="1400" dirty="0" err="1">
                  <a:solidFill>
                    <a:srgbClr val="1F232F"/>
                  </a:solidFill>
                  <a:latin typeface="Calibri" panose="020F0502020204030204"/>
                </a:rPr>
                <a:t>SfB</a:t>
              </a:r>
              <a:r>
                <a:rPr lang="en-GB" sz="1400" dirty="0">
                  <a:solidFill>
                    <a:srgbClr val="1F232F"/>
                  </a:solidFill>
                  <a:latin typeface="Calibri" panose="020F0502020204030204"/>
                </a:rPr>
                <a:t> Edge</a:t>
              </a:r>
            </a:p>
          </p:txBody>
        </p:sp>
      </p:grpSp>
      <p:grpSp>
        <p:nvGrpSpPr>
          <p:cNvPr id="11" name="Gruppe 10"/>
          <p:cNvGrpSpPr/>
          <p:nvPr/>
        </p:nvGrpSpPr>
        <p:grpSpPr>
          <a:xfrm>
            <a:off x="8184099" y="1742387"/>
            <a:ext cx="1237472" cy="1555102"/>
            <a:chOff x="5404266" y="2715750"/>
            <a:chExt cx="928500" cy="1166822"/>
          </a:xfrm>
        </p:grpSpPr>
        <p:sp>
          <p:nvSpPr>
            <p:cNvPr id="3" name="TekstSylinder 2"/>
            <p:cNvSpPr txBox="1"/>
            <p:nvPr/>
          </p:nvSpPr>
          <p:spPr>
            <a:xfrm>
              <a:off x="5404266" y="3491388"/>
              <a:ext cx="928500" cy="391184"/>
            </a:xfrm>
            <a:prstGeom prst="rect">
              <a:avLst/>
            </a:prstGeom>
            <a:noFill/>
          </p:spPr>
          <p:txBody>
            <a:bodyPr wrap="square" rtlCol="0">
              <a:spAutoFit/>
            </a:bodyPr>
            <a:lstStyle/>
            <a:p>
              <a:pPr defTabSz="914203"/>
              <a:r>
                <a:rPr lang="en-GB" sz="1400" dirty="0" err="1">
                  <a:solidFill>
                    <a:srgbClr val="1F232F"/>
                  </a:solidFill>
                  <a:latin typeface="Calibri" panose="020F0502020204030204"/>
                </a:rPr>
                <a:t>SfB</a:t>
              </a:r>
              <a:r>
                <a:rPr lang="en-GB" sz="1400" dirty="0">
                  <a:solidFill>
                    <a:srgbClr val="1F232F"/>
                  </a:solidFill>
                  <a:latin typeface="Calibri" panose="020F0502020204030204"/>
                </a:rPr>
                <a:t> FEP &amp; AV-MCU</a:t>
              </a:r>
            </a:p>
          </p:txBody>
        </p:sp>
        <p:pic>
          <p:nvPicPr>
            <p:cNvPr id="8" name="Picture 24"/>
            <p:cNvPicPr>
              <a:picLocks noChangeAspect="1"/>
            </p:cNvPicPr>
            <p:nvPr/>
          </p:nvPicPr>
          <p:blipFill>
            <a:blip r:embed="rId4"/>
            <a:stretch>
              <a:fillRect/>
            </a:stretch>
          </p:blipFill>
          <p:spPr>
            <a:xfrm>
              <a:off x="5507594" y="2715750"/>
              <a:ext cx="777000" cy="855360"/>
            </a:xfrm>
            <a:prstGeom prst="rect">
              <a:avLst/>
            </a:prstGeom>
          </p:spPr>
        </p:pic>
      </p:grpSp>
      <p:cxnSp>
        <p:nvCxnSpPr>
          <p:cNvPr id="33" name="Rett linje 32"/>
          <p:cNvCxnSpPr/>
          <p:nvPr/>
        </p:nvCxnSpPr>
        <p:spPr>
          <a:xfrm>
            <a:off x="6987625" y="975613"/>
            <a:ext cx="15183" cy="5304003"/>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Rett linje 39"/>
          <p:cNvCxnSpPr/>
          <p:nvPr/>
        </p:nvCxnSpPr>
        <p:spPr>
          <a:xfrm>
            <a:off x="9226707" y="2406480"/>
            <a:ext cx="2023698" cy="27149"/>
          </a:xfrm>
          <a:prstGeom prst="line">
            <a:avLst/>
          </a:prstGeom>
          <a:ln w="12700">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42" name="Rett linje 41"/>
          <p:cNvCxnSpPr>
            <a:cxnSpLocks/>
          </p:cNvCxnSpPr>
          <p:nvPr/>
        </p:nvCxnSpPr>
        <p:spPr>
          <a:xfrm>
            <a:off x="9226706" y="2726836"/>
            <a:ext cx="642113" cy="268777"/>
          </a:xfrm>
          <a:prstGeom prst="line">
            <a:avLst/>
          </a:prstGeom>
          <a:ln w="12700">
            <a:solidFill>
              <a:srgbClr val="00B0F0"/>
            </a:solidFill>
          </a:ln>
        </p:spPr>
        <p:style>
          <a:lnRef idx="2">
            <a:schemeClr val="accent1"/>
          </a:lnRef>
          <a:fillRef idx="0">
            <a:schemeClr val="accent1"/>
          </a:fillRef>
          <a:effectRef idx="1">
            <a:schemeClr val="accent1"/>
          </a:effectRef>
          <a:fontRef idx="minor">
            <a:schemeClr val="tx1"/>
          </a:fontRef>
        </p:style>
      </p:cxnSp>
      <p:grpSp>
        <p:nvGrpSpPr>
          <p:cNvPr id="51" name="Gruppe 50"/>
          <p:cNvGrpSpPr/>
          <p:nvPr/>
        </p:nvGrpSpPr>
        <p:grpSpPr>
          <a:xfrm>
            <a:off x="11129418" y="2057682"/>
            <a:ext cx="1163587" cy="856375"/>
            <a:chOff x="7760831" y="1776535"/>
            <a:chExt cx="1080000" cy="856930"/>
          </a:xfrm>
        </p:grpSpPr>
        <p:grpSp>
          <p:nvGrpSpPr>
            <p:cNvPr id="12" name="Group 57"/>
            <p:cNvGrpSpPr/>
            <p:nvPr/>
          </p:nvGrpSpPr>
          <p:grpSpPr>
            <a:xfrm>
              <a:off x="7798547" y="1776535"/>
              <a:ext cx="784467" cy="607928"/>
              <a:chOff x="1230956" y="5430922"/>
              <a:chExt cx="784467" cy="607928"/>
            </a:xfrm>
          </p:grpSpPr>
          <p:pic>
            <p:nvPicPr>
              <p:cNvPr id="13" name="Picture 5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0956" y="5430922"/>
                <a:ext cx="784467" cy="607928"/>
              </a:xfrm>
              <a:prstGeom prst="rect">
                <a:avLst/>
              </a:prstGeom>
            </p:spPr>
          </p:pic>
          <p:pic>
            <p:nvPicPr>
              <p:cNvPr id="14" name="Picture 5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3035" y="5615553"/>
                <a:ext cx="259566" cy="282031"/>
              </a:xfrm>
              <a:prstGeom prst="rect">
                <a:avLst/>
              </a:prstGeom>
            </p:spPr>
          </p:pic>
        </p:grpSp>
        <p:sp>
          <p:nvSpPr>
            <p:cNvPr id="48" name="TekstSylinder 47"/>
            <p:cNvSpPr txBox="1"/>
            <p:nvPr/>
          </p:nvSpPr>
          <p:spPr>
            <a:xfrm>
              <a:off x="7760831" y="2327328"/>
              <a:ext cx="1080000" cy="306137"/>
            </a:xfrm>
            <a:prstGeom prst="rect">
              <a:avLst/>
            </a:prstGeom>
            <a:noFill/>
          </p:spPr>
          <p:txBody>
            <a:bodyPr wrap="square" rtlCol="0">
              <a:spAutoFit/>
            </a:bodyPr>
            <a:lstStyle/>
            <a:p>
              <a:pPr defTabSz="914203"/>
              <a:r>
                <a:rPr lang="en-GB" sz="1400" dirty="0" err="1">
                  <a:solidFill>
                    <a:srgbClr val="1F232F"/>
                  </a:solidFill>
                  <a:latin typeface="Calibri" panose="020F0502020204030204"/>
                </a:rPr>
                <a:t>SfB</a:t>
              </a:r>
              <a:r>
                <a:rPr lang="en-GB" sz="1400" dirty="0">
                  <a:solidFill>
                    <a:srgbClr val="1F232F"/>
                  </a:solidFill>
                  <a:latin typeface="Calibri" panose="020F0502020204030204"/>
                </a:rPr>
                <a:t> clients</a:t>
              </a:r>
            </a:p>
          </p:txBody>
        </p:sp>
      </p:grpSp>
      <p:cxnSp>
        <p:nvCxnSpPr>
          <p:cNvPr id="67" name="Rett linje 66"/>
          <p:cNvCxnSpPr/>
          <p:nvPr/>
        </p:nvCxnSpPr>
        <p:spPr>
          <a:xfrm>
            <a:off x="4869042" y="985922"/>
            <a:ext cx="13689" cy="530400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Rett linje 110"/>
          <p:cNvCxnSpPr>
            <a:endCxn id="8" idx="1"/>
          </p:cNvCxnSpPr>
          <p:nvPr/>
        </p:nvCxnSpPr>
        <p:spPr>
          <a:xfrm flipV="1">
            <a:off x="6217875" y="2312371"/>
            <a:ext cx="2103940" cy="11682"/>
          </a:xfrm>
          <a:prstGeom prst="line">
            <a:avLst/>
          </a:prstGeom>
          <a:ln w="12700">
            <a:solidFill>
              <a:schemeClr val="accent5"/>
            </a:solidFill>
            <a:prstDash val="sysDot"/>
          </a:ln>
        </p:spPr>
        <p:style>
          <a:lnRef idx="2">
            <a:schemeClr val="accent1"/>
          </a:lnRef>
          <a:fillRef idx="0">
            <a:schemeClr val="accent1"/>
          </a:fillRef>
          <a:effectRef idx="1">
            <a:schemeClr val="accent1"/>
          </a:effectRef>
          <a:fontRef idx="minor">
            <a:schemeClr val="tx1"/>
          </a:fontRef>
        </p:style>
      </p:cxnSp>
      <p:grpSp>
        <p:nvGrpSpPr>
          <p:cNvPr id="197" name="Gruppe 196"/>
          <p:cNvGrpSpPr/>
          <p:nvPr/>
        </p:nvGrpSpPr>
        <p:grpSpPr>
          <a:xfrm>
            <a:off x="8445663" y="3477633"/>
            <a:ext cx="254497" cy="808685"/>
            <a:chOff x="6290249" y="2657718"/>
            <a:chExt cx="190954" cy="606772"/>
          </a:xfrm>
        </p:grpSpPr>
        <p:cxnSp>
          <p:nvCxnSpPr>
            <p:cNvPr id="115" name="Rett linje 114"/>
            <p:cNvCxnSpPr/>
            <p:nvPr/>
          </p:nvCxnSpPr>
          <p:spPr>
            <a:xfrm flipH="1">
              <a:off x="6290249" y="2657718"/>
              <a:ext cx="1002" cy="603619"/>
            </a:xfrm>
            <a:prstGeom prst="line">
              <a:avLst/>
            </a:prstGeom>
            <a:ln w="22225" cmpd="sng">
              <a:solidFill>
                <a:schemeClr val="accent5"/>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7" name="Rett linje 116"/>
            <p:cNvCxnSpPr/>
            <p:nvPr/>
          </p:nvCxnSpPr>
          <p:spPr>
            <a:xfrm flipH="1">
              <a:off x="6386199" y="2657719"/>
              <a:ext cx="1002" cy="603619"/>
            </a:xfrm>
            <a:prstGeom prst="line">
              <a:avLst/>
            </a:prstGeom>
            <a:ln w="22225" cmpd="sng">
              <a:solidFill>
                <a:schemeClr val="accent5"/>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8" name="Rett linje 117"/>
            <p:cNvCxnSpPr/>
            <p:nvPr/>
          </p:nvCxnSpPr>
          <p:spPr>
            <a:xfrm flipH="1">
              <a:off x="6480201" y="2660871"/>
              <a:ext cx="1002" cy="603619"/>
            </a:xfrm>
            <a:prstGeom prst="line">
              <a:avLst/>
            </a:prstGeom>
            <a:ln w="22225" cmpd="sng">
              <a:solidFill>
                <a:schemeClr val="accent5"/>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grpSp>
      <p:cxnSp>
        <p:nvCxnSpPr>
          <p:cNvPr id="204" name="Rett linje 203"/>
          <p:cNvCxnSpPr/>
          <p:nvPr/>
        </p:nvCxnSpPr>
        <p:spPr>
          <a:xfrm flipH="1">
            <a:off x="8907422" y="3448372"/>
            <a:ext cx="1918" cy="792700"/>
          </a:xfrm>
          <a:prstGeom prst="line">
            <a:avLst/>
          </a:prstGeom>
          <a:ln w="12700">
            <a:solidFill>
              <a:srgbClr val="00B0F0"/>
            </a:solidFill>
            <a:prstDash val="sysDot"/>
            <a:headEnd type="triangle"/>
          </a:ln>
        </p:spPr>
        <p:style>
          <a:lnRef idx="2">
            <a:schemeClr val="accent1"/>
          </a:lnRef>
          <a:fillRef idx="0">
            <a:schemeClr val="accent1"/>
          </a:fillRef>
          <a:effectRef idx="1">
            <a:schemeClr val="accent1"/>
          </a:effectRef>
          <a:fontRef idx="minor">
            <a:schemeClr val="tx1"/>
          </a:fontRef>
        </p:style>
      </p:cxnSp>
      <p:sp>
        <p:nvSpPr>
          <p:cNvPr id="79" name="TekstSylinder 70"/>
          <p:cNvSpPr txBox="1"/>
          <p:nvPr/>
        </p:nvSpPr>
        <p:spPr>
          <a:xfrm>
            <a:off x="528688" y="6231659"/>
            <a:ext cx="4839301" cy="336550"/>
          </a:xfrm>
          <a:prstGeom prst="rect">
            <a:avLst/>
          </a:prstGeom>
          <a:noFill/>
        </p:spPr>
        <p:txBody>
          <a:bodyPr wrap="square" rtlCol="0">
            <a:spAutoFit/>
          </a:bodyPr>
          <a:lstStyle/>
          <a:p>
            <a:pPr defTabSz="914203"/>
            <a:r>
              <a:rPr lang="en-GB" sz="1599" b="1" dirty="0">
                <a:solidFill>
                  <a:srgbClr val="1F232F"/>
                </a:solidFill>
                <a:latin typeface="Calibri Light" panose="020F0302020204030204"/>
              </a:rPr>
              <a:t>External B2B Federation</a:t>
            </a:r>
            <a:r>
              <a:rPr lang="nb-NO" sz="1599" b="1" dirty="0">
                <a:solidFill>
                  <a:srgbClr val="1F232F"/>
                </a:solidFill>
                <a:latin typeface="Calibri Light" panose="020F0302020204030204"/>
              </a:rPr>
              <a:t> &amp; </a:t>
            </a:r>
            <a:r>
              <a:rPr lang="nb-NO" sz="1599" b="1" dirty="0" err="1">
                <a:solidFill>
                  <a:srgbClr val="1F232F"/>
                </a:solidFill>
                <a:latin typeface="Calibri Light" panose="020F0302020204030204"/>
              </a:rPr>
              <a:t>cloud</a:t>
            </a:r>
            <a:endParaRPr lang="en-GB" sz="1599" b="1" dirty="0">
              <a:solidFill>
                <a:srgbClr val="1F232F"/>
              </a:solidFill>
              <a:latin typeface="Calibri Light" panose="020F0302020204030204"/>
            </a:endParaRPr>
          </a:p>
        </p:txBody>
      </p:sp>
      <p:sp>
        <p:nvSpPr>
          <p:cNvPr id="86" name="TekstSylinder 68"/>
          <p:cNvSpPr txBox="1"/>
          <p:nvPr/>
        </p:nvSpPr>
        <p:spPr>
          <a:xfrm>
            <a:off x="5654895" y="6251658"/>
            <a:ext cx="1147630" cy="336550"/>
          </a:xfrm>
          <a:prstGeom prst="rect">
            <a:avLst/>
          </a:prstGeom>
          <a:noFill/>
        </p:spPr>
        <p:txBody>
          <a:bodyPr wrap="square" rtlCol="0">
            <a:spAutoFit/>
          </a:bodyPr>
          <a:lstStyle/>
          <a:p>
            <a:pPr defTabSz="914203"/>
            <a:r>
              <a:rPr lang="en-GB" sz="1599" b="1" dirty="0">
                <a:solidFill>
                  <a:srgbClr val="1F232F"/>
                </a:solidFill>
                <a:latin typeface="Calibri Light" panose="020F0302020204030204"/>
              </a:rPr>
              <a:t>DMZ</a:t>
            </a:r>
          </a:p>
        </p:txBody>
      </p:sp>
      <p:sp>
        <p:nvSpPr>
          <p:cNvPr id="87" name="TekstSylinder 69"/>
          <p:cNvSpPr txBox="1"/>
          <p:nvPr/>
        </p:nvSpPr>
        <p:spPr>
          <a:xfrm>
            <a:off x="8050518" y="6267660"/>
            <a:ext cx="1147630" cy="336550"/>
          </a:xfrm>
          <a:prstGeom prst="rect">
            <a:avLst/>
          </a:prstGeom>
          <a:noFill/>
        </p:spPr>
        <p:txBody>
          <a:bodyPr wrap="square" rtlCol="0">
            <a:spAutoFit/>
          </a:bodyPr>
          <a:lstStyle/>
          <a:p>
            <a:pPr defTabSz="914203"/>
            <a:r>
              <a:rPr lang="en-GB" sz="1599" b="1" dirty="0">
                <a:solidFill>
                  <a:srgbClr val="1F232F"/>
                </a:solidFill>
                <a:latin typeface="Calibri Light" panose="020F0302020204030204"/>
              </a:rPr>
              <a:t>LAN</a:t>
            </a:r>
          </a:p>
        </p:txBody>
      </p:sp>
      <p:grpSp>
        <p:nvGrpSpPr>
          <p:cNvPr id="70" name="Group 69"/>
          <p:cNvGrpSpPr/>
          <p:nvPr/>
        </p:nvGrpSpPr>
        <p:grpSpPr>
          <a:xfrm>
            <a:off x="9545519" y="2603102"/>
            <a:ext cx="1971992" cy="1027429"/>
            <a:chOff x="9737922" y="2084243"/>
            <a:chExt cx="2012106" cy="1048328"/>
          </a:xfrm>
        </p:grpSpPr>
        <p:sp>
          <p:nvSpPr>
            <p:cNvPr id="71" name="TekstSylinder 46"/>
            <p:cNvSpPr txBox="1"/>
            <p:nvPr/>
          </p:nvSpPr>
          <p:spPr>
            <a:xfrm>
              <a:off x="9737922" y="2820410"/>
              <a:ext cx="2012106" cy="312161"/>
            </a:xfrm>
            <a:prstGeom prst="rect">
              <a:avLst/>
            </a:prstGeom>
            <a:noFill/>
          </p:spPr>
          <p:txBody>
            <a:bodyPr wrap="square" rtlCol="0">
              <a:spAutoFit/>
            </a:bodyPr>
            <a:lstStyle/>
            <a:p>
              <a:pPr defTabSz="914203"/>
              <a:r>
                <a:rPr lang="en-GB" sz="1400">
                  <a:solidFill>
                    <a:srgbClr val="1F232F"/>
                  </a:solidFill>
                  <a:latin typeface="Calibri" panose="020F0502020204030204"/>
                </a:rPr>
                <a:t>Surface Hub / SRS</a:t>
              </a:r>
              <a:endParaRPr lang="en-GB" sz="1400" dirty="0">
                <a:solidFill>
                  <a:srgbClr val="1F232F"/>
                </a:solidFill>
                <a:latin typeface="Calibri" panose="020F0502020204030204"/>
              </a:endParaRPr>
            </a:p>
          </p:txBody>
        </p:sp>
        <p:grpSp>
          <p:nvGrpSpPr>
            <p:cNvPr id="72" name="Group 71"/>
            <p:cNvGrpSpPr/>
            <p:nvPr/>
          </p:nvGrpSpPr>
          <p:grpSpPr>
            <a:xfrm>
              <a:off x="10141735" y="2084243"/>
              <a:ext cx="999106" cy="772961"/>
              <a:chOff x="613536" y="4104742"/>
              <a:chExt cx="1550420" cy="1199486"/>
            </a:xfrm>
          </p:grpSpPr>
          <p:sp>
            <p:nvSpPr>
              <p:cNvPr id="77" name="Rounded Rectangle 76"/>
              <p:cNvSpPr/>
              <p:nvPr/>
            </p:nvSpPr>
            <p:spPr bwMode="auto">
              <a:xfrm>
                <a:off x="655637" y="4259262"/>
                <a:ext cx="1256290" cy="946583"/>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997">
                  <a:lnSpc>
                    <a:spcPct val="90000"/>
                  </a:lnSpc>
                </a:pPr>
                <a:endParaRPr lang="en-US" sz="1866" dirty="0" err="1">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pic>
            <p:nvPicPr>
              <p:cNvPr id="78" name="Picture 5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3536" y="4104742"/>
                <a:ext cx="1550420" cy="1199486"/>
              </a:xfrm>
              <a:prstGeom prst="rect">
                <a:avLst/>
              </a:prstGeom>
            </p:spPr>
          </p:pic>
        </p:grpSp>
      </p:grpSp>
      <p:sp>
        <p:nvSpPr>
          <p:cNvPr id="4" name="Title 3">
            <a:extLst>
              <a:ext uri="{FF2B5EF4-FFF2-40B4-BE49-F238E27FC236}">
                <a16:creationId xmlns:a16="http://schemas.microsoft.com/office/drawing/2014/main" id="{874D87D9-D126-1E4B-8DD1-292FDA1D00C0}"/>
              </a:ext>
            </a:extLst>
          </p:cNvPr>
          <p:cNvSpPr>
            <a:spLocks noGrp="1"/>
          </p:cNvSpPr>
          <p:nvPr>
            <p:ph type="title" idx="4294967295"/>
          </p:nvPr>
        </p:nvSpPr>
        <p:spPr>
          <a:xfrm>
            <a:off x="129435" y="38314"/>
            <a:ext cx="12061701" cy="553998"/>
          </a:xfrm>
        </p:spPr>
        <p:txBody>
          <a:bodyPr vert="horz" wrap="square" lIns="0" tIns="0" rIns="0" bIns="0" rtlCol="0" anchor="t" anchorCtr="0">
            <a:spAutoFit/>
          </a:bodyPr>
          <a:lstStyle/>
          <a:p>
            <a:r>
              <a:rPr lang="en-US" sz="3600" dirty="0"/>
              <a:t>Pexip running on windows!</a:t>
            </a:r>
            <a:endParaRPr lang="en-US" sz="3600" dirty="0">
              <a:solidFill>
                <a:schemeClr val="tx1"/>
              </a:solidFill>
            </a:endParaRPr>
          </a:p>
        </p:txBody>
      </p:sp>
      <p:pic>
        <p:nvPicPr>
          <p:cNvPr id="73" name="Picture 72">
            <a:extLst>
              <a:ext uri="{FF2B5EF4-FFF2-40B4-BE49-F238E27FC236}">
                <a16:creationId xmlns:a16="http://schemas.microsoft.com/office/drawing/2014/main" id="{F13AFFAE-CEE4-B643-8540-6311D1A17BD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9665" y="1064318"/>
            <a:ext cx="1295243" cy="427120"/>
          </a:xfrm>
          <a:prstGeom prst="rect">
            <a:avLst/>
          </a:prstGeom>
        </p:spPr>
      </p:pic>
      <p:grpSp>
        <p:nvGrpSpPr>
          <p:cNvPr id="90" name="Gruppe 83">
            <a:extLst>
              <a:ext uri="{FF2B5EF4-FFF2-40B4-BE49-F238E27FC236}">
                <a16:creationId xmlns:a16="http://schemas.microsoft.com/office/drawing/2014/main" id="{73DEBDF6-8D67-AB47-A8C6-DDE59EB5D72E}"/>
              </a:ext>
            </a:extLst>
          </p:cNvPr>
          <p:cNvGrpSpPr/>
          <p:nvPr/>
        </p:nvGrpSpPr>
        <p:grpSpPr>
          <a:xfrm>
            <a:off x="9887835" y="4196874"/>
            <a:ext cx="2652853" cy="754037"/>
            <a:chOff x="7221277" y="3974698"/>
            <a:chExt cx="1990487" cy="565768"/>
          </a:xfrm>
        </p:grpSpPr>
        <p:pic>
          <p:nvPicPr>
            <p:cNvPr id="91" name="Picture 65">
              <a:extLst>
                <a:ext uri="{FF2B5EF4-FFF2-40B4-BE49-F238E27FC236}">
                  <a16:creationId xmlns:a16="http://schemas.microsoft.com/office/drawing/2014/main" id="{92A06ECF-48B9-9A48-880E-6DD1C4FDD05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73753" y="3974698"/>
              <a:ext cx="509947" cy="374080"/>
            </a:xfrm>
            <a:prstGeom prst="rect">
              <a:avLst/>
            </a:prstGeom>
          </p:spPr>
        </p:pic>
        <p:sp>
          <p:nvSpPr>
            <p:cNvPr id="92" name="TekstSylinder 79">
              <a:extLst>
                <a:ext uri="{FF2B5EF4-FFF2-40B4-BE49-F238E27FC236}">
                  <a16:creationId xmlns:a16="http://schemas.microsoft.com/office/drawing/2014/main" id="{3829CD0B-9DDD-A948-BA59-CDEA8DB4C129}"/>
                </a:ext>
              </a:extLst>
            </p:cNvPr>
            <p:cNvSpPr txBox="1"/>
            <p:nvPr/>
          </p:nvSpPr>
          <p:spPr>
            <a:xfrm>
              <a:off x="7221277" y="4310915"/>
              <a:ext cx="1990487" cy="229551"/>
            </a:xfrm>
            <a:prstGeom prst="rect">
              <a:avLst/>
            </a:prstGeom>
            <a:noFill/>
          </p:spPr>
          <p:txBody>
            <a:bodyPr wrap="square" rtlCol="0">
              <a:spAutoFit/>
            </a:bodyPr>
            <a:lstStyle/>
            <a:p>
              <a:pPr defTabSz="914203"/>
              <a:r>
                <a:rPr lang="en-GB" sz="1400" dirty="0">
                  <a:solidFill>
                    <a:srgbClr val="1F232F"/>
                  </a:solidFill>
                  <a:latin typeface="Calibri" panose="020F0502020204030204"/>
                </a:rPr>
                <a:t>H323 VC endpoint</a:t>
              </a:r>
            </a:p>
          </p:txBody>
        </p:sp>
      </p:grpSp>
      <p:grpSp>
        <p:nvGrpSpPr>
          <p:cNvPr id="93" name="Gruppe 81">
            <a:extLst>
              <a:ext uri="{FF2B5EF4-FFF2-40B4-BE49-F238E27FC236}">
                <a16:creationId xmlns:a16="http://schemas.microsoft.com/office/drawing/2014/main" id="{2452C9C2-11A1-7F42-8AE1-9737CFA79363}"/>
              </a:ext>
            </a:extLst>
          </p:cNvPr>
          <p:cNvGrpSpPr/>
          <p:nvPr/>
        </p:nvGrpSpPr>
        <p:grpSpPr>
          <a:xfrm>
            <a:off x="9854128" y="5138004"/>
            <a:ext cx="1840456" cy="756498"/>
            <a:chOff x="7238763" y="3229541"/>
            <a:chExt cx="1380930" cy="567614"/>
          </a:xfrm>
        </p:grpSpPr>
        <p:pic>
          <p:nvPicPr>
            <p:cNvPr id="94" name="Picture 66">
              <a:extLst>
                <a:ext uri="{FF2B5EF4-FFF2-40B4-BE49-F238E27FC236}">
                  <a16:creationId xmlns:a16="http://schemas.microsoft.com/office/drawing/2014/main" id="{2BCAC572-EBA4-3042-A263-277CCA2A13B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63037" y="3229541"/>
              <a:ext cx="886736" cy="377441"/>
            </a:xfrm>
            <a:prstGeom prst="rect">
              <a:avLst/>
            </a:prstGeom>
          </p:spPr>
        </p:pic>
        <p:sp>
          <p:nvSpPr>
            <p:cNvPr id="101" name="TekstSylinder 80">
              <a:extLst>
                <a:ext uri="{FF2B5EF4-FFF2-40B4-BE49-F238E27FC236}">
                  <a16:creationId xmlns:a16="http://schemas.microsoft.com/office/drawing/2014/main" id="{F50F0434-37FF-F346-A182-45CEFBF7281F}"/>
                </a:ext>
              </a:extLst>
            </p:cNvPr>
            <p:cNvSpPr txBox="1"/>
            <p:nvPr/>
          </p:nvSpPr>
          <p:spPr>
            <a:xfrm>
              <a:off x="7238763" y="3567604"/>
              <a:ext cx="1380930" cy="229551"/>
            </a:xfrm>
            <a:prstGeom prst="rect">
              <a:avLst/>
            </a:prstGeom>
            <a:noFill/>
          </p:spPr>
          <p:txBody>
            <a:bodyPr wrap="square" rtlCol="0">
              <a:spAutoFit/>
            </a:bodyPr>
            <a:lstStyle/>
            <a:p>
              <a:pPr defTabSz="914203"/>
              <a:r>
                <a:rPr lang="en-GB" sz="1400" dirty="0">
                  <a:solidFill>
                    <a:srgbClr val="1F232F"/>
                  </a:solidFill>
                  <a:latin typeface="Calibri" panose="020F0502020204030204"/>
                </a:rPr>
                <a:t>SIP VC endpoint</a:t>
              </a:r>
            </a:p>
          </p:txBody>
        </p:sp>
      </p:grpSp>
      <p:grpSp>
        <p:nvGrpSpPr>
          <p:cNvPr id="102" name="Group 101">
            <a:extLst>
              <a:ext uri="{FF2B5EF4-FFF2-40B4-BE49-F238E27FC236}">
                <a16:creationId xmlns:a16="http://schemas.microsoft.com/office/drawing/2014/main" id="{75FB8F0E-9721-354F-8944-BAAD21EC0861}"/>
              </a:ext>
            </a:extLst>
          </p:cNvPr>
          <p:cNvGrpSpPr/>
          <p:nvPr/>
        </p:nvGrpSpPr>
        <p:grpSpPr>
          <a:xfrm>
            <a:off x="9281285" y="4446146"/>
            <a:ext cx="809776" cy="1057196"/>
            <a:chOff x="9468308" y="4469512"/>
            <a:chExt cx="826248" cy="1078702"/>
          </a:xfrm>
        </p:grpSpPr>
        <p:cxnSp>
          <p:nvCxnSpPr>
            <p:cNvPr id="107" name="Rett linje 75">
              <a:extLst>
                <a:ext uri="{FF2B5EF4-FFF2-40B4-BE49-F238E27FC236}">
                  <a16:creationId xmlns:a16="http://schemas.microsoft.com/office/drawing/2014/main" id="{E6C83E3C-B987-F24F-9391-1063A12F1BC9}"/>
                </a:ext>
              </a:extLst>
            </p:cNvPr>
            <p:cNvCxnSpPr/>
            <p:nvPr/>
          </p:nvCxnSpPr>
          <p:spPr>
            <a:xfrm flipV="1">
              <a:off x="9468308" y="4469512"/>
              <a:ext cx="826248" cy="327064"/>
            </a:xfrm>
            <a:prstGeom prst="curvedConnector3">
              <a:avLst>
                <a:gd name="adj1" fmla="val 50000"/>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Rett linje 87">
              <a:extLst>
                <a:ext uri="{FF2B5EF4-FFF2-40B4-BE49-F238E27FC236}">
                  <a16:creationId xmlns:a16="http://schemas.microsoft.com/office/drawing/2014/main" id="{7D6B437E-6E09-DF49-9659-78C93B3B0EC5}"/>
                </a:ext>
              </a:extLst>
            </p:cNvPr>
            <p:cNvCxnSpPr/>
            <p:nvPr/>
          </p:nvCxnSpPr>
          <p:spPr>
            <a:xfrm>
              <a:off x="9468309" y="5046981"/>
              <a:ext cx="753496" cy="501233"/>
            </a:xfrm>
            <a:prstGeom prst="curvedConnector3">
              <a:avLst>
                <a:gd name="adj1" fmla="val 50000"/>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grpSp>
      <p:cxnSp>
        <p:nvCxnSpPr>
          <p:cNvPr id="113" name="Rett linje 102">
            <a:extLst>
              <a:ext uri="{FF2B5EF4-FFF2-40B4-BE49-F238E27FC236}">
                <a16:creationId xmlns:a16="http://schemas.microsoft.com/office/drawing/2014/main" id="{C3B28C3A-CBB0-0047-99E3-2A10C68FF2B9}"/>
              </a:ext>
            </a:extLst>
          </p:cNvPr>
          <p:cNvCxnSpPr>
            <a:cxnSpLocks/>
            <a:stCxn id="127" idx="3"/>
          </p:cNvCxnSpPr>
          <p:nvPr/>
        </p:nvCxnSpPr>
        <p:spPr>
          <a:xfrm flipV="1">
            <a:off x="3357769" y="4917710"/>
            <a:ext cx="2224503" cy="41500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Rett linje 113">
            <a:extLst>
              <a:ext uri="{FF2B5EF4-FFF2-40B4-BE49-F238E27FC236}">
                <a16:creationId xmlns:a16="http://schemas.microsoft.com/office/drawing/2014/main" id="{8497680F-C23C-AA49-BB8F-2650AC3B0D4C}"/>
              </a:ext>
            </a:extLst>
          </p:cNvPr>
          <p:cNvCxnSpPr>
            <a:cxnSpLocks/>
            <a:stCxn id="154" idx="3"/>
          </p:cNvCxnSpPr>
          <p:nvPr/>
        </p:nvCxnSpPr>
        <p:spPr>
          <a:xfrm flipV="1">
            <a:off x="6424002" y="4898279"/>
            <a:ext cx="1821728" cy="1796"/>
          </a:xfrm>
          <a:prstGeom prst="line">
            <a:avLst/>
          </a:prstGeom>
          <a:ln w="12700">
            <a:solidFill>
              <a:schemeClr val="accent6"/>
            </a:solidFill>
            <a:prstDash val="solid"/>
          </a:ln>
        </p:spPr>
        <p:style>
          <a:lnRef idx="2">
            <a:schemeClr val="accent1"/>
          </a:lnRef>
          <a:fillRef idx="0">
            <a:schemeClr val="accent1"/>
          </a:fillRef>
          <a:effectRef idx="1">
            <a:schemeClr val="accent1"/>
          </a:effectRef>
          <a:fontRef idx="minor">
            <a:schemeClr val="tx1"/>
          </a:fontRef>
        </p:style>
      </p:cxnSp>
      <p:grpSp>
        <p:nvGrpSpPr>
          <p:cNvPr id="126" name="Gruppe 175">
            <a:extLst>
              <a:ext uri="{FF2B5EF4-FFF2-40B4-BE49-F238E27FC236}">
                <a16:creationId xmlns:a16="http://schemas.microsoft.com/office/drawing/2014/main" id="{BFDB341A-F069-4942-8051-3D42999CD1ED}"/>
              </a:ext>
            </a:extLst>
          </p:cNvPr>
          <p:cNvGrpSpPr/>
          <p:nvPr/>
        </p:nvGrpSpPr>
        <p:grpSpPr>
          <a:xfrm>
            <a:off x="1593541" y="5081208"/>
            <a:ext cx="3115611" cy="813304"/>
            <a:chOff x="6926041" y="3229541"/>
            <a:chExt cx="2337703" cy="610237"/>
          </a:xfrm>
        </p:grpSpPr>
        <p:pic>
          <p:nvPicPr>
            <p:cNvPr id="127" name="Picture 66">
              <a:extLst>
                <a:ext uri="{FF2B5EF4-FFF2-40B4-BE49-F238E27FC236}">
                  <a16:creationId xmlns:a16="http://schemas.microsoft.com/office/drawing/2014/main" id="{955D9270-EFD8-924F-BEFB-B5F392EC392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63037" y="3229541"/>
              <a:ext cx="886736" cy="377441"/>
            </a:xfrm>
            <a:prstGeom prst="rect">
              <a:avLst/>
            </a:prstGeom>
          </p:spPr>
        </p:pic>
        <p:sp>
          <p:nvSpPr>
            <p:cNvPr id="128" name="TekstSylinder 177">
              <a:extLst>
                <a:ext uri="{FF2B5EF4-FFF2-40B4-BE49-F238E27FC236}">
                  <a16:creationId xmlns:a16="http://schemas.microsoft.com/office/drawing/2014/main" id="{242B93B4-948E-284E-8F15-775174388644}"/>
                </a:ext>
              </a:extLst>
            </p:cNvPr>
            <p:cNvSpPr txBox="1"/>
            <p:nvPr/>
          </p:nvSpPr>
          <p:spPr>
            <a:xfrm>
              <a:off x="6926041" y="3610227"/>
              <a:ext cx="2337703" cy="229551"/>
            </a:xfrm>
            <a:prstGeom prst="rect">
              <a:avLst/>
            </a:prstGeom>
            <a:noFill/>
          </p:spPr>
          <p:txBody>
            <a:bodyPr wrap="square" rtlCol="0">
              <a:spAutoFit/>
            </a:bodyPr>
            <a:lstStyle/>
            <a:p>
              <a:pPr defTabSz="914203"/>
              <a:r>
                <a:rPr lang="en-GB" sz="1400" dirty="0">
                  <a:solidFill>
                    <a:srgbClr val="1F232F"/>
                  </a:solidFill>
                  <a:latin typeface="Calibri" panose="020F0502020204030204"/>
                </a:rPr>
                <a:t>SIP/H323 VC endpoint</a:t>
              </a:r>
            </a:p>
          </p:txBody>
        </p:sp>
      </p:grpSp>
      <p:grpSp>
        <p:nvGrpSpPr>
          <p:cNvPr id="30" name="Group 29">
            <a:extLst>
              <a:ext uri="{FF2B5EF4-FFF2-40B4-BE49-F238E27FC236}">
                <a16:creationId xmlns:a16="http://schemas.microsoft.com/office/drawing/2014/main" id="{2BD08843-D22C-B94B-8167-7E3EDEF08914}"/>
              </a:ext>
            </a:extLst>
          </p:cNvPr>
          <p:cNvGrpSpPr/>
          <p:nvPr/>
        </p:nvGrpSpPr>
        <p:grpSpPr>
          <a:xfrm>
            <a:off x="2073155" y="1125397"/>
            <a:ext cx="1023319" cy="993582"/>
            <a:chOff x="1554008" y="1129013"/>
            <a:chExt cx="767707" cy="745398"/>
          </a:xfrm>
        </p:grpSpPr>
        <p:grpSp>
          <p:nvGrpSpPr>
            <p:cNvPr id="137" name="Gruppe 96">
              <a:extLst>
                <a:ext uri="{FF2B5EF4-FFF2-40B4-BE49-F238E27FC236}">
                  <a16:creationId xmlns:a16="http://schemas.microsoft.com/office/drawing/2014/main" id="{039312DF-B437-CF4C-AAD1-A507F8BA2A20}"/>
                </a:ext>
              </a:extLst>
            </p:cNvPr>
            <p:cNvGrpSpPr>
              <a:grpSpLocks noChangeAspect="1"/>
            </p:cNvGrpSpPr>
            <p:nvPr/>
          </p:nvGrpSpPr>
          <p:grpSpPr>
            <a:xfrm>
              <a:off x="1554008" y="1129013"/>
              <a:ext cx="767707" cy="745398"/>
              <a:chOff x="536459" y="1148337"/>
              <a:chExt cx="983730" cy="955143"/>
            </a:xfrm>
          </p:grpSpPr>
          <p:pic>
            <p:nvPicPr>
              <p:cNvPr id="138" name="Picture 137">
                <a:extLst>
                  <a:ext uri="{FF2B5EF4-FFF2-40B4-BE49-F238E27FC236}">
                    <a16:creationId xmlns:a16="http://schemas.microsoft.com/office/drawing/2014/main" id="{29C91092-AAB9-274C-BF81-C81F7B5B581E}"/>
                  </a:ext>
                </a:extLst>
              </p:cNvPr>
              <p:cNvPicPr>
                <a:picLocks noChangeAspect="1"/>
              </p:cNvPicPr>
              <p:nvPr/>
            </p:nvPicPr>
            <p:blipFill>
              <a:blip r:embed="rId11"/>
              <a:stretch>
                <a:fillRect/>
              </a:stretch>
            </p:blipFill>
            <p:spPr>
              <a:xfrm>
                <a:off x="536459" y="1148337"/>
                <a:ext cx="980963" cy="855360"/>
              </a:xfrm>
              <a:prstGeom prst="rect">
                <a:avLst/>
              </a:prstGeom>
            </p:spPr>
          </p:pic>
          <p:pic>
            <p:nvPicPr>
              <p:cNvPr id="139" name="Picture 138">
                <a:extLst>
                  <a:ext uri="{FF2B5EF4-FFF2-40B4-BE49-F238E27FC236}">
                    <a16:creationId xmlns:a16="http://schemas.microsoft.com/office/drawing/2014/main" id="{A72947D8-43EB-E04B-BC18-040DD7A4327D}"/>
                  </a:ext>
                </a:extLst>
              </p:cNvPr>
              <p:cNvPicPr>
                <a:picLocks noChangeAspect="1"/>
              </p:cNvPicPr>
              <p:nvPr/>
            </p:nvPicPr>
            <p:blipFill>
              <a:blip r:embed="rId12"/>
              <a:stretch>
                <a:fillRect/>
              </a:stretch>
            </p:blipFill>
            <p:spPr>
              <a:xfrm>
                <a:off x="909632" y="1492452"/>
                <a:ext cx="610557" cy="611028"/>
              </a:xfrm>
              <a:prstGeom prst="rect">
                <a:avLst/>
              </a:prstGeom>
            </p:spPr>
          </p:pic>
        </p:grpSp>
        <p:pic>
          <p:nvPicPr>
            <p:cNvPr id="140" name="Picture 139">
              <a:extLst>
                <a:ext uri="{FF2B5EF4-FFF2-40B4-BE49-F238E27FC236}">
                  <a16:creationId xmlns:a16="http://schemas.microsoft.com/office/drawing/2014/main" id="{68166571-BB8B-ED40-85D7-8EE398EB460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003066" y="1129013"/>
              <a:ext cx="315643" cy="294043"/>
            </a:xfrm>
            <a:prstGeom prst="rect">
              <a:avLst/>
            </a:prstGeom>
          </p:spPr>
        </p:pic>
      </p:grpSp>
      <p:grpSp>
        <p:nvGrpSpPr>
          <p:cNvPr id="15" name="Group 14">
            <a:extLst>
              <a:ext uri="{FF2B5EF4-FFF2-40B4-BE49-F238E27FC236}">
                <a16:creationId xmlns:a16="http://schemas.microsoft.com/office/drawing/2014/main" id="{736561FA-687D-A848-8774-2B375659803E}"/>
              </a:ext>
            </a:extLst>
          </p:cNvPr>
          <p:cNvGrpSpPr/>
          <p:nvPr/>
        </p:nvGrpSpPr>
        <p:grpSpPr>
          <a:xfrm>
            <a:off x="10112600" y="960553"/>
            <a:ext cx="837831" cy="639189"/>
            <a:chOff x="2985284" y="1781899"/>
            <a:chExt cx="628551" cy="479528"/>
          </a:xfrm>
        </p:grpSpPr>
        <p:grpSp>
          <p:nvGrpSpPr>
            <p:cNvPr id="134" name="Group 133">
              <a:extLst>
                <a:ext uri="{FF2B5EF4-FFF2-40B4-BE49-F238E27FC236}">
                  <a16:creationId xmlns:a16="http://schemas.microsoft.com/office/drawing/2014/main" id="{416FDD51-0936-954E-9D34-97B30A5B7CE5}"/>
                </a:ext>
              </a:extLst>
            </p:cNvPr>
            <p:cNvGrpSpPr/>
            <p:nvPr/>
          </p:nvGrpSpPr>
          <p:grpSpPr>
            <a:xfrm>
              <a:off x="2985284" y="1804639"/>
              <a:ext cx="545121" cy="456788"/>
              <a:chOff x="4818967" y="2238997"/>
              <a:chExt cx="644379" cy="489215"/>
            </a:xfrm>
          </p:grpSpPr>
          <p:pic>
            <p:nvPicPr>
              <p:cNvPr id="135" name="Picture 134">
                <a:extLst>
                  <a:ext uri="{FF2B5EF4-FFF2-40B4-BE49-F238E27FC236}">
                    <a16:creationId xmlns:a16="http://schemas.microsoft.com/office/drawing/2014/main" id="{71FA918A-7850-6D4E-B9CA-559BEC6136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8967" y="2238997"/>
                <a:ext cx="644379" cy="489215"/>
              </a:xfrm>
              <a:prstGeom prst="rect">
                <a:avLst/>
              </a:prstGeom>
            </p:spPr>
          </p:pic>
          <p:pic>
            <p:nvPicPr>
              <p:cNvPr id="136" name="Picture 135">
                <a:extLst>
                  <a:ext uri="{FF2B5EF4-FFF2-40B4-BE49-F238E27FC236}">
                    <a16:creationId xmlns:a16="http://schemas.microsoft.com/office/drawing/2014/main" id="{D306839F-2A75-B342-9199-7D12ED7B6D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4246" y="2405682"/>
                <a:ext cx="213213" cy="226957"/>
              </a:xfrm>
              <a:prstGeom prst="rect">
                <a:avLst/>
              </a:prstGeom>
            </p:spPr>
          </p:pic>
        </p:grpSp>
        <p:pic>
          <p:nvPicPr>
            <p:cNvPr id="141" name="Picture 140">
              <a:extLst>
                <a:ext uri="{FF2B5EF4-FFF2-40B4-BE49-F238E27FC236}">
                  <a16:creationId xmlns:a16="http://schemas.microsoft.com/office/drawing/2014/main" id="{3631E02E-DE48-5C4C-BC98-A993D9D128D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298192" y="1781899"/>
              <a:ext cx="315643" cy="294043"/>
            </a:xfrm>
            <a:prstGeom prst="rect">
              <a:avLst/>
            </a:prstGeom>
          </p:spPr>
        </p:pic>
      </p:grpSp>
      <p:sp>
        <p:nvSpPr>
          <p:cNvPr id="142" name="TekstSylinder 47">
            <a:extLst>
              <a:ext uri="{FF2B5EF4-FFF2-40B4-BE49-F238E27FC236}">
                <a16:creationId xmlns:a16="http://schemas.microsoft.com/office/drawing/2014/main" id="{00576B38-F430-C048-BD7E-29A4FFE17363}"/>
              </a:ext>
            </a:extLst>
          </p:cNvPr>
          <p:cNvSpPr txBox="1"/>
          <p:nvPr/>
        </p:nvSpPr>
        <p:spPr>
          <a:xfrm>
            <a:off x="9868815" y="1547704"/>
            <a:ext cx="1549640" cy="305938"/>
          </a:xfrm>
          <a:prstGeom prst="rect">
            <a:avLst/>
          </a:prstGeom>
          <a:noFill/>
        </p:spPr>
        <p:txBody>
          <a:bodyPr wrap="square" rtlCol="0">
            <a:spAutoFit/>
          </a:bodyPr>
          <a:lstStyle/>
          <a:p>
            <a:pPr defTabSz="914203"/>
            <a:r>
              <a:rPr lang="nb-NO" sz="1400" dirty="0">
                <a:solidFill>
                  <a:srgbClr val="1F232F"/>
                </a:solidFill>
                <a:latin typeface="Calibri" panose="020F0502020204030204"/>
              </a:rPr>
              <a:t>Teams</a:t>
            </a:r>
            <a:r>
              <a:rPr lang="en-GB" sz="1400" dirty="0">
                <a:solidFill>
                  <a:srgbClr val="1F232F"/>
                </a:solidFill>
                <a:latin typeface="Calibri" panose="020F0502020204030204"/>
              </a:rPr>
              <a:t> clients</a:t>
            </a:r>
          </a:p>
        </p:txBody>
      </p:sp>
      <p:cxnSp>
        <p:nvCxnSpPr>
          <p:cNvPr id="143" name="Rett linje 39">
            <a:extLst>
              <a:ext uri="{FF2B5EF4-FFF2-40B4-BE49-F238E27FC236}">
                <a16:creationId xmlns:a16="http://schemas.microsoft.com/office/drawing/2014/main" id="{53523610-DCD0-C04A-9D71-EA2F7E6C3E40}"/>
              </a:ext>
            </a:extLst>
          </p:cNvPr>
          <p:cNvCxnSpPr>
            <a:cxnSpLocks/>
            <a:stCxn id="140" idx="3"/>
            <a:endCxn id="135" idx="1"/>
          </p:cNvCxnSpPr>
          <p:nvPr/>
        </p:nvCxnSpPr>
        <p:spPr>
          <a:xfrm flipV="1">
            <a:off x="3092470" y="1295305"/>
            <a:ext cx="7020134" cy="26071"/>
          </a:xfrm>
          <a:prstGeom prst="line">
            <a:avLst/>
          </a:prstGeom>
          <a:ln w="127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9" name="Rett linje 39">
            <a:extLst>
              <a:ext uri="{FF2B5EF4-FFF2-40B4-BE49-F238E27FC236}">
                <a16:creationId xmlns:a16="http://schemas.microsoft.com/office/drawing/2014/main" id="{AA19493D-15BC-2245-86EC-C81B27D12F84}"/>
              </a:ext>
            </a:extLst>
          </p:cNvPr>
          <p:cNvCxnSpPr>
            <a:cxnSpLocks/>
            <a:stCxn id="139" idx="2"/>
          </p:cNvCxnSpPr>
          <p:nvPr/>
        </p:nvCxnSpPr>
        <p:spPr>
          <a:xfrm flipH="1">
            <a:off x="2756781" y="2118981"/>
            <a:ext cx="22127" cy="1202262"/>
          </a:xfrm>
          <a:prstGeom prst="line">
            <a:avLst/>
          </a:prstGeom>
          <a:ln w="12700">
            <a:solidFill>
              <a:srgbClr val="7030A0"/>
            </a:solidFill>
          </a:ln>
        </p:spPr>
        <p:style>
          <a:lnRef idx="2">
            <a:schemeClr val="accent1"/>
          </a:lnRef>
          <a:fillRef idx="0">
            <a:schemeClr val="accent1"/>
          </a:fillRef>
          <a:effectRef idx="1">
            <a:schemeClr val="accent1"/>
          </a:effectRef>
          <a:fontRef idx="minor">
            <a:schemeClr val="tx1"/>
          </a:fontRef>
        </p:style>
      </p:cxnSp>
      <p:pic>
        <p:nvPicPr>
          <p:cNvPr id="88" name="Picture 87" descr="http://www.techkb.onl/wp-content/uploads/2015/07/microsoft-azure-logo.jpg">
            <a:extLst>
              <a:ext uri="{FF2B5EF4-FFF2-40B4-BE49-F238E27FC236}">
                <a16:creationId xmlns:a16="http://schemas.microsoft.com/office/drawing/2014/main" id="{36F32450-477D-4B43-BF69-97287E986059}"/>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922048" y="3114099"/>
            <a:ext cx="1295243" cy="498301"/>
          </a:xfrm>
          <a:prstGeom prst="rect">
            <a:avLst/>
          </a:prstGeom>
          <a:noFill/>
          <a:extLst>
            <a:ext uri="{909E8E84-426E-40DD-AFC4-6F175D3DCCD1}">
              <a14:hiddenFill xmlns:a14="http://schemas.microsoft.com/office/drawing/2010/main">
                <a:solidFill>
                  <a:srgbClr val="FFFFFF"/>
                </a:solidFill>
              </a14:hiddenFill>
            </a:ext>
          </a:extLst>
        </p:spPr>
      </p:pic>
      <p:cxnSp>
        <p:nvCxnSpPr>
          <p:cNvPr id="129" name="Rett linje 102">
            <a:extLst>
              <a:ext uri="{FF2B5EF4-FFF2-40B4-BE49-F238E27FC236}">
                <a16:creationId xmlns:a16="http://schemas.microsoft.com/office/drawing/2014/main" id="{37B1961C-61F5-4833-83C4-B5F17AA0FE2F}"/>
              </a:ext>
            </a:extLst>
          </p:cNvPr>
          <p:cNvCxnSpPr>
            <a:cxnSpLocks/>
          </p:cNvCxnSpPr>
          <p:nvPr/>
        </p:nvCxnSpPr>
        <p:spPr>
          <a:xfrm>
            <a:off x="3109527" y="3690450"/>
            <a:ext cx="2457823" cy="987696"/>
          </a:xfrm>
          <a:prstGeom prst="line">
            <a:avLst/>
          </a:prstGeom>
          <a:ln w="12700">
            <a:solidFill>
              <a:schemeClr val="accent6"/>
            </a:solidFill>
          </a:ln>
        </p:spPr>
        <p:style>
          <a:lnRef idx="2">
            <a:schemeClr val="accent1"/>
          </a:lnRef>
          <a:fillRef idx="0">
            <a:schemeClr val="accent1"/>
          </a:fillRef>
          <a:effectRef idx="1">
            <a:schemeClr val="accent1"/>
          </a:effectRef>
          <a:fontRef idx="minor">
            <a:schemeClr val="tx1"/>
          </a:fontRef>
        </p:style>
      </p:cxnSp>
      <p:pic>
        <p:nvPicPr>
          <p:cNvPr id="125" name="Picture 4" descr="Grafika wektorowa Certified stamp, obrazy wektorowe, Certified stamp  ilustracje i kliparty">
            <a:extLst>
              <a:ext uri="{FF2B5EF4-FFF2-40B4-BE49-F238E27FC236}">
                <a16:creationId xmlns:a16="http://schemas.microsoft.com/office/drawing/2014/main" id="{B614957F-A8D6-CE45-856D-5E5D9ACE408B}"/>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767918" y="-12815"/>
            <a:ext cx="1424082" cy="817885"/>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Group 122">
            <a:extLst>
              <a:ext uri="{FF2B5EF4-FFF2-40B4-BE49-F238E27FC236}">
                <a16:creationId xmlns:a16="http://schemas.microsoft.com/office/drawing/2014/main" id="{8BF3088E-BF42-7A41-A3EC-F1621B987146}"/>
              </a:ext>
            </a:extLst>
          </p:cNvPr>
          <p:cNvGrpSpPr/>
          <p:nvPr/>
        </p:nvGrpSpPr>
        <p:grpSpPr>
          <a:xfrm>
            <a:off x="6810632" y="3431657"/>
            <a:ext cx="1710020" cy="974352"/>
            <a:chOff x="6842403" y="4048083"/>
            <a:chExt cx="1710020" cy="974352"/>
          </a:xfrm>
        </p:grpSpPr>
        <p:sp>
          <p:nvSpPr>
            <p:cNvPr id="144" name="TextBox 143">
              <a:extLst>
                <a:ext uri="{FF2B5EF4-FFF2-40B4-BE49-F238E27FC236}">
                  <a16:creationId xmlns:a16="http://schemas.microsoft.com/office/drawing/2014/main" id="{2DF7DD0C-7BD5-284D-B27E-72982B74594F}"/>
                </a:ext>
              </a:extLst>
            </p:cNvPr>
            <p:cNvSpPr txBox="1"/>
            <p:nvPr/>
          </p:nvSpPr>
          <p:spPr>
            <a:xfrm>
              <a:off x="6842403" y="4501677"/>
              <a:ext cx="1710020" cy="520758"/>
            </a:xfrm>
            <a:prstGeom prst="rect">
              <a:avLst/>
            </a:prstGeom>
            <a:noFill/>
          </p:spPr>
          <p:txBody>
            <a:bodyPr wrap="square" lIns="219456" tIns="175565" rIns="219456" bIns="175565" rtlCol="0">
              <a:spAutoFit/>
            </a:bodyPr>
            <a:lstStyle/>
            <a:p>
              <a:pPr marL="0" marR="0" lvl="0" indent="0" algn="l" defTabSz="914364" rtl="0" eaLnBrk="1" fontAlgn="auto" latinLnBrk="0" hangingPunct="1">
                <a:lnSpc>
                  <a:spcPct val="90000"/>
                </a:lnSpc>
                <a:spcBef>
                  <a:spcPts val="0"/>
                </a:spcBef>
                <a:spcAft>
                  <a:spcPts val="720"/>
                </a:spcAft>
                <a:buClrTx/>
                <a:buSzTx/>
                <a:buFontTx/>
                <a:buNone/>
                <a:tabLst/>
                <a:defRPr/>
              </a:pPr>
              <a:r>
                <a:rPr kumimoji="0" lang="nb-NO" sz="1200" b="0" i="0" u="none" strike="noStrike" kern="1200" cap="none" spc="0" normalizeH="0" baseline="0" noProof="0" dirty="0">
                  <a:ln>
                    <a:noFill/>
                  </a:ln>
                  <a:gradFill>
                    <a:gsLst>
                      <a:gs pos="2917">
                        <a:srgbClr val="1F232F"/>
                      </a:gs>
                      <a:gs pos="30000">
                        <a:srgbClr val="1F232F"/>
                      </a:gs>
                    </a:gsLst>
                    <a:lin ang="5400000" scaled="0"/>
                  </a:gradFill>
                  <a:effectLst/>
                  <a:uLnTx/>
                  <a:uFillTx/>
                  <a:latin typeface="Whyte Medium"/>
                  <a:ea typeface="+mn-ea"/>
                  <a:cs typeface="+mn-cs"/>
                </a:rPr>
                <a:t>Pexip Mgmt Node</a:t>
              </a:r>
            </a:p>
          </p:txBody>
        </p:sp>
        <p:pic>
          <p:nvPicPr>
            <p:cNvPr id="145" name="Picture 144">
              <a:extLst>
                <a:ext uri="{FF2B5EF4-FFF2-40B4-BE49-F238E27FC236}">
                  <a16:creationId xmlns:a16="http://schemas.microsoft.com/office/drawing/2014/main" id="{D8AAD409-AA42-AA46-85ED-9E964011123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203478" y="4315921"/>
              <a:ext cx="857819" cy="314482"/>
            </a:xfrm>
            <a:prstGeom prst="rect">
              <a:avLst/>
            </a:prstGeom>
          </p:spPr>
        </p:pic>
        <p:pic>
          <p:nvPicPr>
            <p:cNvPr id="146" name="Picture 145">
              <a:extLst>
                <a:ext uri="{FF2B5EF4-FFF2-40B4-BE49-F238E27FC236}">
                  <a16:creationId xmlns:a16="http://schemas.microsoft.com/office/drawing/2014/main" id="{E1561752-CD0B-9746-B7FE-D63CF55E3E9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99211" y="4048083"/>
              <a:ext cx="391224" cy="391224"/>
            </a:xfrm>
            <a:prstGeom prst="rect">
              <a:avLst/>
            </a:prstGeom>
          </p:spPr>
        </p:pic>
      </p:grpSp>
      <p:grpSp>
        <p:nvGrpSpPr>
          <p:cNvPr id="147" name="Group 146">
            <a:extLst>
              <a:ext uri="{FF2B5EF4-FFF2-40B4-BE49-F238E27FC236}">
                <a16:creationId xmlns:a16="http://schemas.microsoft.com/office/drawing/2014/main" id="{5413B571-7691-5445-B2EF-5E0A2BC11A03}"/>
              </a:ext>
            </a:extLst>
          </p:cNvPr>
          <p:cNvGrpSpPr/>
          <p:nvPr/>
        </p:nvGrpSpPr>
        <p:grpSpPr>
          <a:xfrm>
            <a:off x="8061457" y="4445767"/>
            <a:ext cx="1377607" cy="1010287"/>
            <a:chOff x="8061297" y="4684366"/>
            <a:chExt cx="1377607" cy="1010287"/>
          </a:xfrm>
        </p:grpSpPr>
        <p:sp>
          <p:nvSpPr>
            <p:cNvPr id="148" name="TekstSylinder 33">
              <a:extLst>
                <a:ext uri="{FF2B5EF4-FFF2-40B4-BE49-F238E27FC236}">
                  <a16:creationId xmlns:a16="http://schemas.microsoft.com/office/drawing/2014/main" id="{A72B239E-CA62-CA4B-8502-35A23026042D}"/>
                </a:ext>
              </a:extLst>
            </p:cNvPr>
            <p:cNvSpPr txBox="1"/>
            <p:nvPr/>
          </p:nvSpPr>
          <p:spPr>
            <a:xfrm>
              <a:off x="8061297" y="5433043"/>
              <a:ext cx="1377607" cy="261610"/>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F232F"/>
                  </a:solidFill>
                  <a:effectLst/>
                  <a:uLnTx/>
                  <a:uFillTx/>
                  <a:latin typeface="Whyte Medium"/>
                  <a:ea typeface="+mn-ea"/>
                  <a:cs typeface="+mn-cs"/>
                </a:rPr>
                <a:t>Pexip Conf Node</a:t>
              </a:r>
            </a:p>
          </p:txBody>
        </p:sp>
        <p:pic>
          <p:nvPicPr>
            <p:cNvPr id="150" name="Picture 149">
              <a:extLst>
                <a:ext uri="{FF2B5EF4-FFF2-40B4-BE49-F238E27FC236}">
                  <a16:creationId xmlns:a16="http://schemas.microsoft.com/office/drawing/2014/main" id="{A32AB4B8-1F86-F140-B485-572CA15D847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282534" y="4885965"/>
              <a:ext cx="851703" cy="519368"/>
            </a:xfrm>
            <a:prstGeom prst="rect">
              <a:avLst/>
            </a:prstGeom>
          </p:spPr>
        </p:pic>
        <p:pic>
          <p:nvPicPr>
            <p:cNvPr id="151" name="Picture 150">
              <a:extLst>
                <a:ext uri="{FF2B5EF4-FFF2-40B4-BE49-F238E27FC236}">
                  <a16:creationId xmlns:a16="http://schemas.microsoft.com/office/drawing/2014/main" id="{3E92A0D7-4D0B-404A-B189-7495C27E6FD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885155" y="4684366"/>
              <a:ext cx="391224" cy="391224"/>
            </a:xfrm>
            <a:prstGeom prst="rect">
              <a:avLst/>
            </a:prstGeom>
          </p:spPr>
        </p:pic>
      </p:grpSp>
      <p:grpSp>
        <p:nvGrpSpPr>
          <p:cNvPr id="152" name="Group 151">
            <a:extLst>
              <a:ext uri="{FF2B5EF4-FFF2-40B4-BE49-F238E27FC236}">
                <a16:creationId xmlns:a16="http://schemas.microsoft.com/office/drawing/2014/main" id="{AF10DB2E-6D46-E943-BCD0-110787522063}"/>
              </a:ext>
            </a:extLst>
          </p:cNvPr>
          <p:cNvGrpSpPr/>
          <p:nvPr/>
        </p:nvGrpSpPr>
        <p:grpSpPr>
          <a:xfrm>
            <a:off x="5351062" y="4438792"/>
            <a:ext cx="1377607" cy="1010287"/>
            <a:chOff x="8061297" y="4684366"/>
            <a:chExt cx="1377607" cy="1010287"/>
          </a:xfrm>
        </p:grpSpPr>
        <p:sp>
          <p:nvSpPr>
            <p:cNvPr id="153" name="TekstSylinder 33">
              <a:extLst>
                <a:ext uri="{FF2B5EF4-FFF2-40B4-BE49-F238E27FC236}">
                  <a16:creationId xmlns:a16="http://schemas.microsoft.com/office/drawing/2014/main" id="{8532A598-EDB2-B84D-84CB-17D0105CF2A9}"/>
                </a:ext>
              </a:extLst>
            </p:cNvPr>
            <p:cNvSpPr txBox="1"/>
            <p:nvPr/>
          </p:nvSpPr>
          <p:spPr>
            <a:xfrm>
              <a:off x="8061297" y="5433043"/>
              <a:ext cx="1377607" cy="261610"/>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F232F"/>
                  </a:solidFill>
                  <a:effectLst/>
                  <a:uLnTx/>
                  <a:uFillTx/>
                  <a:latin typeface="Whyte Medium"/>
                  <a:ea typeface="+mn-ea"/>
                  <a:cs typeface="+mn-cs"/>
                </a:rPr>
                <a:t>Pexip Edge Node</a:t>
              </a:r>
            </a:p>
          </p:txBody>
        </p:sp>
        <p:pic>
          <p:nvPicPr>
            <p:cNvPr id="154" name="Picture 153">
              <a:extLst>
                <a:ext uri="{FF2B5EF4-FFF2-40B4-BE49-F238E27FC236}">
                  <a16:creationId xmlns:a16="http://schemas.microsoft.com/office/drawing/2014/main" id="{4615C9D6-4953-074C-96BA-F5DB3C0086C5}"/>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282534" y="4885965"/>
              <a:ext cx="851703" cy="519368"/>
            </a:xfrm>
            <a:prstGeom prst="rect">
              <a:avLst/>
            </a:prstGeom>
          </p:spPr>
        </p:pic>
        <p:pic>
          <p:nvPicPr>
            <p:cNvPr id="155" name="Picture 154">
              <a:extLst>
                <a:ext uri="{FF2B5EF4-FFF2-40B4-BE49-F238E27FC236}">
                  <a16:creationId xmlns:a16="http://schemas.microsoft.com/office/drawing/2014/main" id="{C24927B7-FE0C-3B48-8487-071FB1D19F6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885155" y="4684366"/>
              <a:ext cx="391224" cy="391224"/>
            </a:xfrm>
            <a:prstGeom prst="rect">
              <a:avLst/>
            </a:prstGeom>
          </p:spPr>
        </p:pic>
      </p:grpSp>
      <p:grpSp>
        <p:nvGrpSpPr>
          <p:cNvPr id="156" name="Group 155">
            <a:extLst>
              <a:ext uri="{FF2B5EF4-FFF2-40B4-BE49-F238E27FC236}">
                <a16:creationId xmlns:a16="http://schemas.microsoft.com/office/drawing/2014/main" id="{DC27B703-791F-8142-84A8-B24998D98B1C}"/>
              </a:ext>
            </a:extLst>
          </p:cNvPr>
          <p:cNvGrpSpPr/>
          <p:nvPr/>
        </p:nvGrpSpPr>
        <p:grpSpPr>
          <a:xfrm>
            <a:off x="2255187" y="3140128"/>
            <a:ext cx="982857" cy="866313"/>
            <a:chOff x="2368436" y="3002419"/>
            <a:chExt cx="982857" cy="866313"/>
          </a:xfrm>
        </p:grpSpPr>
        <p:grpSp>
          <p:nvGrpSpPr>
            <p:cNvPr id="157" name="Group 156">
              <a:extLst>
                <a:ext uri="{FF2B5EF4-FFF2-40B4-BE49-F238E27FC236}">
                  <a16:creationId xmlns:a16="http://schemas.microsoft.com/office/drawing/2014/main" id="{FD73D8C3-E5AB-4243-BB6C-4EBAE4D5C8E8}"/>
                </a:ext>
              </a:extLst>
            </p:cNvPr>
            <p:cNvGrpSpPr/>
            <p:nvPr/>
          </p:nvGrpSpPr>
          <p:grpSpPr>
            <a:xfrm>
              <a:off x="2368436" y="3014392"/>
              <a:ext cx="854340" cy="854340"/>
              <a:chOff x="2377468" y="2936234"/>
              <a:chExt cx="854340" cy="854340"/>
            </a:xfrm>
          </p:grpSpPr>
          <p:sp>
            <p:nvSpPr>
              <p:cNvPr id="159" name="Oval 158">
                <a:extLst>
                  <a:ext uri="{FF2B5EF4-FFF2-40B4-BE49-F238E27FC236}">
                    <a16:creationId xmlns:a16="http://schemas.microsoft.com/office/drawing/2014/main" id="{7934C473-7F3F-614B-96A9-0A208E43AF48}"/>
                  </a:ext>
                </a:extLst>
              </p:cNvPr>
              <p:cNvSpPr/>
              <p:nvPr/>
            </p:nvSpPr>
            <p:spPr>
              <a:xfrm>
                <a:off x="2943972" y="3348641"/>
                <a:ext cx="258809" cy="2518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a:ln>
                    <a:noFill/>
                  </a:ln>
                  <a:solidFill>
                    <a:prstClr val="white"/>
                  </a:solidFill>
                  <a:effectLst/>
                  <a:uLnTx/>
                  <a:uFillTx/>
                  <a:latin typeface="Whyte Medium"/>
                  <a:ea typeface="+mn-ea"/>
                  <a:cs typeface="+mn-cs"/>
                </a:endParaRPr>
              </a:p>
            </p:txBody>
          </p:sp>
          <p:pic>
            <p:nvPicPr>
              <p:cNvPr id="160" name="Picture 159">
                <a:extLst>
                  <a:ext uri="{FF2B5EF4-FFF2-40B4-BE49-F238E27FC236}">
                    <a16:creationId xmlns:a16="http://schemas.microsoft.com/office/drawing/2014/main" id="{1D1E35B1-4D43-1448-B308-6EF5E8AE30C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377468" y="2936234"/>
                <a:ext cx="854340" cy="854340"/>
              </a:xfrm>
              <a:prstGeom prst="rect">
                <a:avLst/>
              </a:prstGeom>
            </p:spPr>
          </p:pic>
        </p:grpSp>
        <p:pic>
          <p:nvPicPr>
            <p:cNvPr id="158" name="Picture 157">
              <a:extLst>
                <a:ext uri="{FF2B5EF4-FFF2-40B4-BE49-F238E27FC236}">
                  <a16:creationId xmlns:a16="http://schemas.microsoft.com/office/drawing/2014/main" id="{C9978B56-2F45-4B49-B47A-966D75995A4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960069" y="3002419"/>
              <a:ext cx="391224" cy="391224"/>
            </a:xfrm>
            <a:prstGeom prst="rect">
              <a:avLst/>
            </a:prstGeom>
          </p:spPr>
        </p:pic>
      </p:grpSp>
      <p:sp>
        <p:nvSpPr>
          <p:cNvPr id="82" name="Oval 81">
            <a:extLst>
              <a:ext uri="{FF2B5EF4-FFF2-40B4-BE49-F238E27FC236}">
                <a16:creationId xmlns:a16="http://schemas.microsoft.com/office/drawing/2014/main" id="{686F1D9C-D3D7-3B49-8953-6E27AF40A617}"/>
              </a:ext>
            </a:extLst>
          </p:cNvPr>
          <p:cNvSpPr/>
          <p:nvPr/>
        </p:nvSpPr>
        <p:spPr>
          <a:xfrm>
            <a:off x="11136693" y="4836991"/>
            <a:ext cx="988668" cy="5116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OTJ</a:t>
            </a:r>
          </a:p>
        </p:txBody>
      </p:sp>
    </p:spTree>
    <p:extLst>
      <p:ext uri="{BB962C8B-B14F-4D97-AF65-F5344CB8AC3E}">
        <p14:creationId xmlns:p14="http://schemas.microsoft.com/office/powerpoint/2010/main" val="403185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7795A-DB8F-C8DF-A0CD-5DAE547A7DB8}"/>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E9F11E84-0599-7260-0D70-2A90F48C4902}"/>
              </a:ext>
            </a:extLst>
          </p:cNvPr>
          <p:cNvSpPr>
            <a:spLocks noGrp="1"/>
          </p:cNvSpPr>
          <p:nvPr>
            <p:ph type="title"/>
          </p:nvPr>
        </p:nvSpPr>
        <p:spPr>
          <a:xfrm>
            <a:off x="416840" y="1070692"/>
            <a:ext cx="10077701" cy="830997"/>
          </a:xfrm>
        </p:spPr>
        <p:txBody>
          <a:bodyPr/>
          <a:lstStyle/>
          <a:p>
            <a:r>
              <a:rPr lang="nb-NO" sz="5400" dirty="0"/>
              <a:t>Pulse</a:t>
            </a:r>
            <a:endParaRPr lang="en-NO"/>
          </a:p>
        </p:txBody>
      </p:sp>
      <p:sp>
        <p:nvSpPr>
          <p:cNvPr id="4" name="TextBox 3">
            <a:extLst>
              <a:ext uri="{FF2B5EF4-FFF2-40B4-BE49-F238E27FC236}">
                <a16:creationId xmlns:a16="http://schemas.microsoft.com/office/drawing/2014/main" id="{BE0FE2F8-C793-79EF-F57B-5D6DDC596548}"/>
              </a:ext>
            </a:extLst>
          </p:cNvPr>
          <p:cNvSpPr txBox="1"/>
          <p:nvPr/>
        </p:nvSpPr>
        <p:spPr>
          <a:xfrm>
            <a:off x="618185" y="2532776"/>
            <a:ext cx="10405415" cy="2954655"/>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2400" dirty="0">
                <a:highlight>
                  <a:srgbClr val="FF0000"/>
                </a:highlight>
              </a:rPr>
              <a:t>P</a:t>
            </a:r>
            <a:r>
              <a:rPr lang="en-US" sz="2400" dirty="0"/>
              <a:t>exip </a:t>
            </a:r>
            <a:r>
              <a:rPr lang="en-US" sz="2400" dirty="0">
                <a:highlight>
                  <a:srgbClr val="FF0000"/>
                </a:highlight>
              </a:rPr>
              <a:t>U</a:t>
            </a:r>
            <a:r>
              <a:rPr lang="en-US" sz="2400" dirty="0"/>
              <a:t>nified </a:t>
            </a:r>
            <a:r>
              <a:rPr lang="en-US" sz="2400" dirty="0">
                <a:highlight>
                  <a:srgbClr val="FF0000"/>
                </a:highlight>
              </a:rPr>
              <a:t>L</a:t>
            </a:r>
            <a:r>
              <a:rPr lang="en-US" sz="2400" dirty="0"/>
              <a:t>ibrary for </a:t>
            </a:r>
            <a:r>
              <a:rPr lang="en-US" sz="2400" dirty="0">
                <a:highlight>
                  <a:srgbClr val="FF0000"/>
                </a:highlight>
              </a:rPr>
              <a:t>S</a:t>
            </a:r>
            <a:r>
              <a:rPr lang="en-US" sz="2400" dirty="0"/>
              <a:t>ecure </a:t>
            </a:r>
            <a:r>
              <a:rPr lang="en-US" sz="2400" dirty="0">
                <a:highlight>
                  <a:srgbClr val="FF0000"/>
                </a:highlight>
              </a:rPr>
              <a:t>E</a:t>
            </a:r>
            <a:r>
              <a:rPr lang="en-US" sz="2400" dirty="0"/>
              <a:t>ngagement (thanks ChatGPT!)</a:t>
            </a:r>
          </a:p>
          <a:p>
            <a:pPr marL="285750" indent="-285750" algn="l">
              <a:buFont typeface="Arial" panose="020B0604020202020204" pitchFamily="34" charset="0"/>
              <a:buChar char="•"/>
            </a:pPr>
            <a:r>
              <a:rPr lang="en-US" sz="2400" dirty="0"/>
              <a:t>Moving our </a:t>
            </a:r>
            <a:r>
              <a:rPr lang="en-US" sz="2400" dirty="0" err="1"/>
              <a:t>GStreamer</a:t>
            </a:r>
            <a:r>
              <a:rPr lang="en-US" sz="2400" dirty="0"/>
              <a:t> media stack to devices</a:t>
            </a:r>
          </a:p>
          <a:p>
            <a:pPr marL="742882" lvl="1" indent="-285750">
              <a:buFont typeface="Arial" panose="020B0604020202020204" pitchFamily="34" charset="0"/>
              <a:buChar char="•"/>
            </a:pPr>
            <a:r>
              <a:rPr lang="en-US" sz="2400" dirty="0"/>
              <a:t>Finally talking to ourselves!</a:t>
            </a:r>
          </a:p>
          <a:p>
            <a:pPr marL="285750" indent="-285750" algn="l">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a:p>
            <a:pPr marL="285750" indent="-285750" algn="l">
              <a:buFont typeface="Arial" panose="020B0604020202020204" pitchFamily="34" charset="0"/>
              <a:buChar char="•"/>
            </a:pPr>
            <a:r>
              <a:rPr lang="en-US" sz="2400" dirty="0"/>
              <a:t>…hence our patches on iOS, Android, Windows and MacOS…</a:t>
            </a:r>
          </a:p>
          <a:p>
            <a:pPr marL="285750" indent="-285750" algn="l">
              <a:buFont typeface="Arial" panose="020B0604020202020204" pitchFamily="34" charset="0"/>
              <a:buChar char="•"/>
            </a:pPr>
            <a:endParaRPr lang="en-US" sz="2400" dirty="0"/>
          </a:p>
        </p:txBody>
      </p:sp>
    </p:spTree>
    <p:extLst>
      <p:ext uri="{BB962C8B-B14F-4D97-AF65-F5344CB8AC3E}">
        <p14:creationId xmlns:p14="http://schemas.microsoft.com/office/powerpoint/2010/main" val="86611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2B9DB-EB64-87AD-8264-B0C7A7F28CE3}"/>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93DE8966-6535-9984-4492-49F36D7698E6}"/>
              </a:ext>
            </a:extLst>
          </p:cNvPr>
          <p:cNvSpPr>
            <a:spLocks noGrp="1"/>
          </p:cNvSpPr>
          <p:nvPr>
            <p:ph type="title"/>
          </p:nvPr>
        </p:nvSpPr>
        <p:spPr>
          <a:xfrm>
            <a:off x="362310" y="1045292"/>
            <a:ext cx="6937563" cy="830997"/>
          </a:xfrm>
        </p:spPr>
        <p:txBody>
          <a:bodyPr/>
          <a:lstStyle/>
          <a:p>
            <a:r>
              <a:rPr lang="nb-NO" sz="5400" dirty="0"/>
              <a:t>Menu:</a:t>
            </a:r>
            <a:endParaRPr lang="en-NO" sz="5400"/>
          </a:p>
        </p:txBody>
      </p:sp>
      <p:sp>
        <p:nvSpPr>
          <p:cNvPr id="19" name="Text Placeholder 18">
            <a:extLst>
              <a:ext uri="{FF2B5EF4-FFF2-40B4-BE49-F238E27FC236}">
                <a16:creationId xmlns:a16="http://schemas.microsoft.com/office/drawing/2014/main" id="{B3842F1E-369E-5A91-065D-07361C4A0005}"/>
              </a:ext>
            </a:extLst>
          </p:cNvPr>
          <p:cNvSpPr>
            <a:spLocks noGrp="1"/>
          </p:cNvSpPr>
          <p:nvPr>
            <p:ph type="body" sz="quarter" idx="12"/>
          </p:nvPr>
        </p:nvSpPr>
        <p:spPr>
          <a:xfrm>
            <a:off x="362310" y="2675953"/>
            <a:ext cx="8349890" cy="3134191"/>
          </a:xfrm>
        </p:spPr>
        <p:txBody>
          <a:bodyPr/>
          <a:lstStyle/>
          <a:p>
            <a:pPr marL="285750" indent="-285750">
              <a:buFont typeface="Arial" panose="020B0604020202020204" pitchFamily="34" charset="0"/>
              <a:buChar char="•"/>
            </a:pPr>
            <a:r>
              <a:rPr lang="en-US" sz="2400" dirty="0" err="1"/>
              <a:t>pexLGPL</a:t>
            </a:r>
            <a:r>
              <a:rPr lang="en-US" sz="2400" dirty="0"/>
              <a:t> bundle – (lightning talk by Tulio yesterday)</a:t>
            </a:r>
          </a:p>
          <a:p>
            <a:pPr marL="285750" indent="-285750">
              <a:buFont typeface="Arial" panose="020B0604020202020204" pitchFamily="34" charset="0"/>
              <a:buChar char="•"/>
            </a:pPr>
            <a:r>
              <a:rPr lang="en-US" sz="2400" dirty="0" err="1"/>
              <a:t>GstBaseIdleSrc</a:t>
            </a:r>
            <a:r>
              <a:rPr lang="en-US" sz="2400" dirty="0"/>
              <a:t> – (Camilo will present today @ 12:50)</a:t>
            </a:r>
          </a:p>
          <a:p>
            <a:pPr marL="285750" indent="-285750">
              <a:buFont typeface="Arial" panose="020B0604020202020204" pitchFamily="34" charset="0"/>
              <a:buChar char="•"/>
            </a:pPr>
            <a:r>
              <a:rPr lang="en-US" sz="2400" dirty="0" err="1"/>
              <a:t>dcsctp</a:t>
            </a:r>
            <a:r>
              <a:rPr lang="en-US" sz="2400" dirty="0"/>
              <a:t> – (Tulio will present today @ 16:05)</a:t>
            </a:r>
          </a:p>
          <a:p>
            <a:pPr marL="285750" indent="-285750">
              <a:buFont typeface="Arial" panose="020B0604020202020204" pitchFamily="34" charset="0"/>
              <a:buChar char="•"/>
            </a:pPr>
            <a:r>
              <a:rPr lang="en-US" sz="2400" dirty="0"/>
              <a:t>Device stuff…</a:t>
            </a:r>
          </a:p>
          <a:p>
            <a:pPr marL="285750" indent="-285750">
              <a:buFont typeface="Arial" panose="020B0604020202020204" pitchFamily="34" charset="0"/>
              <a:buChar char="•"/>
            </a:pPr>
            <a:r>
              <a:rPr lang="en-US" sz="2400" dirty="0" err="1"/>
              <a:t>SRC’es</a:t>
            </a:r>
            <a:r>
              <a:rPr lang="en-US" sz="2400" dirty="0"/>
              <a:t> and SINK’s </a:t>
            </a:r>
          </a:p>
          <a:p>
            <a:pPr marL="285750" indent="-285750">
              <a:buFont typeface="Arial" panose="020B0604020202020204" pitchFamily="34" charset="0"/>
              <a:buChar char="•"/>
            </a:pPr>
            <a:r>
              <a:rPr lang="en-US" sz="2400" dirty="0"/>
              <a:t>TWCC</a:t>
            </a:r>
          </a:p>
          <a:p>
            <a:pPr marL="285750" indent="-285750">
              <a:buFont typeface="Arial" panose="020B0604020202020204" pitchFamily="34" charset="0"/>
              <a:buChar char="•"/>
            </a:pPr>
            <a:r>
              <a:rPr lang="en-US" sz="2400" dirty="0"/>
              <a:t>Some fun optimizations!</a:t>
            </a:r>
          </a:p>
          <a:p>
            <a:pPr marL="285750" indent="-285750">
              <a:buFont typeface="Arial" panose="020B0604020202020204" pitchFamily="34" charset="0"/>
              <a:buChar char="•"/>
            </a:pPr>
            <a:r>
              <a:rPr lang="en-US" sz="2400" dirty="0"/>
              <a:t>“The </a:t>
            </a:r>
            <a:r>
              <a:rPr lang="en-US" sz="2400" dirty="0" err="1"/>
              <a:t>autoremove</a:t>
            </a:r>
            <a:r>
              <a:rPr lang="en-US" sz="2400" dirty="0"/>
              <a:t> story”</a:t>
            </a:r>
          </a:p>
        </p:txBody>
      </p:sp>
    </p:spTree>
    <p:extLst>
      <p:ext uri="{BB962C8B-B14F-4D97-AF65-F5344CB8AC3E}">
        <p14:creationId xmlns:p14="http://schemas.microsoft.com/office/powerpoint/2010/main" val="1920036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F751A-A577-4CDA-7921-FAAE4B184010}"/>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236A8968-79D8-5490-F0A0-D56902A57BAA}"/>
              </a:ext>
            </a:extLst>
          </p:cNvPr>
          <p:cNvSpPr>
            <a:spLocks noGrp="1"/>
          </p:cNvSpPr>
          <p:nvPr>
            <p:ph type="title"/>
          </p:nvPr>
        </p:nvSpPr>
        <p:spPr>
          <a:xfrm>
            <a:off x="353340" y="1070692"/>
            <a:ext cx="10077701" cy="830997"/>
          </a:xfrm>
        </p:spPr>
        <p:txBody>
          <a:bodyPr/>
          <a:lstStyle/>
          <a:p>
            <a:r>
              <a:rPr lang="nb-NO" sz="5400" dirty="0"/>
              <a:t>Device </a:t>
            </a:r>
            <a:r>
              <a:rPr lang="nb-NO" sz="5400" dirty="0" err="1"/>
              <a:t>stuff</a:t>
            </a:r>
            <a:r>
              <a:rPr lang="nb-NO" sz="5400" dirty="0"/>
              <a:t>...</a:t>
            </a:r>
            <a:endParaRPr lang="en-NO" sz="5400"/>
          </a:p>
        </p:txBody>
      </p:sp>
      <p:sp>
        <p:nvSpPr>
          <p:cNvPr id="4" name="TextBox 3">
            <a:extLst>
              <a:ext uri="{FF2B5EF4-FFF2-40B4-BE49-F238E27FC236}">
                <a16:creationId xmlns:a16="http://schemas.microsoft.com/office/drawing/2014/main" id="{DECE38A0-5BFC-23AF-DA8E-7CB0CBDB400E}"/>
              </a:ext>
            </a:extLst>
          </p:cNvPr>
          <p:cNvSpPr txBox="1"/>
          <p:nvPr/>
        </p:nvSpPr>
        <p:spPr>
          <a:xfrm>
            <a:off x="618185" y="2532776"/>
            <a:ext cx="9096085" cy="406265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2400" dirty="0" err="1"/>
              <a:t>osxaudiodeviceprovider</a:t>
            </a:r>
            <a:r>
              <a:rPr lang="en-US" sz="2400" dirty="0"/>
              <a:t> – major upgrade!</a:t>
            </a:r>
          </a:p>
          <a:p>
            <a:pPr marL="285750" indent="-285750" algn="l">
              <a:buFont typeface="Arial" panose="020B0604020202020204" pitchFamily="34" charset="0"/>
              <a:buChar char="•"/>
            </a:pPr>
            <a:r>
              <a:rPr lang="en-US" sz="2400" dirty="0" err="1"/>
              <a:t>alsadeviceprovider</a:t>
            </a:r>
            <a:r>
              <a:rPr lang="en-US" sz="2400" dirty="0"/>
              <a:t> – bug fixes</a:t>
            </a:r>
          </a:p>
          <a:p>
            <a:pPr marL="285750" indent="-285750" algn="l">
              <a:buFont typeface="Arial" panose="020B0604020202020204" pitchFamily="34" charset="0"/>
              <a:buChar char="•"/>
            </a:pPr>
            <a:r>
              <a:rPr lang="en-US" sz="2400" dirty="0" err="1"/>
              <a:t>wasapi</a:t>
            </a:r>
            <a:r>
              <a:rPr lang="en-US" sz="2400" dirty="0"/>
              <a:t> - bug fixes</a:t>
            </a:r>
          </a:p>
          <a:p>
            <a:pPr marL="285750" indent="-285750" algn="l">
              <a:buFont typeface="Arial" panose="020B0604020202020204" pitchFamily="34" charset="0"/>
              <a:buChar char="•"/>
            </a:pPr>
            <a:r>
              <a:rPr lang="en-US" sz="2400" dirty="0" err="1"/>
              <a:t>mediafoundation</a:t>
            </a:r>
            <a:r>
              <a:rPr lang="en-US" sz="2400" dirty="0"/>
              <a:t> - *lots* of fixes</a:t>
            </a:r>
          </a:p>
          <a:p>
            <a:pPr marL="285750" indent="-285750" algn="l">
              <a:buFont typeface="Arial" panose="020B0604020202020204" pitchFamily="34" charset="0"/>
              <a:buChar char="•"/>
            </a:pPr>
            <a:r>
              <a:rPr lang="en-US" sz="2400" dirty="0"/>
              <a:t>v4l2deviceprovider – fixes</a:t>
            </a:r>
          </a:p>
          <a:p>
            <a:pPr marL="285750" indent="-285750" algn="l">
              <a:buFont typeface="Arial" panose="020B0604020202020204" pitchFamily="34" charset="0"/>
              <a:buChar char="•"/>
            </a:pPr>
            <a:r>
              <a:rPr lang="en-US" sz="2400" dirty="0" err="1"/>
              <a:t>avfdeviceprovider</a:t>
            </a:r>
            <a:r>
              <a:rPr lang="en-US" sz="2400" dirty="0"/>
              <a:t> – introduced device monitoring</a:t>
            </a:r>
          </a:p>
          <a:p>
            <a:pPr marL="285750" indent="-285750" algn="l">
              <a:buFont typeface="Arial" panose="020B0604020202020204" pitchFamily="34" charset="0"/>
              <a:buChar char="•"/>
            </a:pPr>
            <a:r>
              <a:rPr lang="en-US" sz="2400" dirty="0" err="1"/>
              <a:t>avaudiodeviceprovider</a:t>
            </a:r>
            <a:r>
              <a:rPr lang="en-US" sz="2400" dirty="0"/>
              <a:t> – new implementation!</a:t>
            </a:r>
          </a:p>
          <a:p>
            <a:pPr marL="285750" indent="-285750" algn="l">
              <a:buFont typeface="Arial" panose="020B0604020202020204" pitchFamily="34" charset="0"/>
              <a:buChar char="•"/>
            </a:pPr>
            <a:r>
              <a:rPr lang="en-US" sz="2400" dirty="0" err="1"/>
              <a:t>vtenc</a:t>
            </a:r>
            <a:r>
              <a:rPr lang="en-US" sz="2400" dirty="0"/>
              <a:t>/</a:t>
            </a:r>
            <a:r>
              <a:rPr lang="en-US" sz="2400" dirty="0" err="1"/>
              <a:t>vtdec</a:t>
            </a:r>
            <a:r>
              <a:rPr lang="en-US" sz="2400" dirty="0"/>
              <a:t> – bug fixes (deadlocks!)</a:t>
            </a:r>
          </a:p>
          <a:p>
            <a:pPr marL="285750" indent="-285750" algn="l">
              <a:buFont typeface="Arial" panose="020B0604020202020204" pitchFamily="34" charset="0"/>
              <a:buChar char="•"/>
            </a:pPr>
            <a:r>
              <a:rPr lang="en-US" sz="2400" dirty="0" err="1"/>
              <a:t>amcvideoenc</a:t>
            </a:r>
            <a:r>
              <a:rPr lang="en-US" sz="2400" dirty="0"/>
              <a:t> – lots of fixes</a:t>
            </a:r>
          </a:p>
          <a:p>
            <a:pPr marL="285750" indent="-285750" algn="l">
              <a:buFont typeface="Arial" panose="020B0604020202020204" pitchFamily="34" charset="0"/>
              <a:buChar char="•"/>
            </a:pPr>
            <a:r>
              <a:rPr lang="en-US" sz="2400" dirty="0" err="1"/>
              <a:t>acamdeviceprovider</a:t>
            </a:r>
            <a:r>
              <a:rPr lang="en-US" sz="2400" dirty="0"/>
              <a:t> – new implementation!</a:t>
            </a:r>
          </a:p>
          <a:p>
            <a:pPr marL="285750" indent="-285750" algn="l">
              <a:buFont typeface="Arial" panose="020B0604020202020204" pitchFamily="34" charset="0"/>
              <a:buChar char="•"/>
            </a:pPr>
            <a:r>
              <a:rPr lang="en-US" sz="2400" dirty="0" err="1"/>
              <a:t>amdeviceprovider</a:t>
            </a:r>
            <a:r>
              <a:rPr lang="en-US" sz="2400" dirty="0"/>
              <a:t> – new implementation!</a:t>
            </a:r>
          </a:p>
        </p:txBody>
      </p:sp>
    </p:spTree>
    <p:extLst>
      <p:ext uri="{BB962C8B-B14F-4D97-AF65-F5344CB8AC3E}">
        <p14:creationId xmlns:p14="http://schemas.microsoft.com/office/powerpoint/2010/main" val="912500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47121-3EE8-F6AB-2F48-C7D059A50356}"/>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DD7297B8-B064-8AC4-A282-100193E7D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417" y="377591"/>
            <a:ext cx="4714883" cy="5365710"/>
          </a:xfrm>
          <a:prstGeom prst="rect">
            <a:avLst/>
          </a:prstGeom>
        </p:spPr>
      </p:pic>
      <p:sp>
        <p:nvSpPr>
          <p:cNvPr id="7" name="TextBox 6">
            <a:extLst>
              <a:ext uri="{FF2B5EF4-FFF2-40B4-BE49-F238E27FC236}">
                <a16:creationId xmlns:a16="http://schemas.microsoft.com/office/drawing/2014/main" id="{2649543B-43DF-3E86-EF9E-803D828B7E31}"/>
              </a:ext>
            </a:extLst>
          </p:cNvPr>
          <p:cNvSpPr txBox="1"/>
          <p:nvPr/>
        </p:nvSpPr>
        <p:spPr>
          <a:xfrm>
            <a:off x="673100" y="5950635"/>
            <a:ext cx="11709400" cy="369332"/>
          </a:xfrm>
          <a:prstGeom prst="rect">
            <a:avLst/>
          </a:prstGeom>
          <a:noFill/>
        </p:spPr>
        <p:txBody>
          <a:bodyPr wrap="square">
            <a:spAutoFit/>
          </a:bodyPr>
          <a:lstStyle/>
          <a:p>
            <a:r>
              <a:rPr lang="en-US" dirty="0"/>
              <a:t>https://</a:t>
            </a:r>
            <a:r>
              <a:rPr lang="en-US" dirty="0" err="1"/>
              <a:t>github.com</a:t>
            </a:r>
            <a:r>
              <a:rPr lang="en-US" dirty="0"/>
              <a:t>/</a:t>
            </a:r>
            <a:r>
              <a:rPr lang="en-US" dirty="0" err="1"/>
              <a:t>pexip</a:t>
            </a:r>
            <a:r>
              <a:rPr lang="en-US" dirty="0"/>
              <a:t>/</a:t>
            </a:r>
            <a:r>
              <a:rPr lang="en-US" dirty="0" err="1"/>
              <a:t>gstreamer</a:t>
            </a:r>
            <a:r>
              <a:rPr lang="en-US" dirty="0"/>
              <a:t>/commit/3cf3d30a9667e6354e83f9c78123e5050eeb6195</a:t>
            </a:r>
          </a:p>
        </p:txBody>
      </p:sp>
    </p:spTree>
    <p:extLst>
      <p:ext uri="{BB962C8B-B14F-4D97-AF65-F5344CB8AC3E}">
        <p14:creationId xmlns:p14="http://schemas.microsoft.com/office/powerpoint/2010/main" val="3021920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8227C-C184-229C-D075-823DF79195CC}"/>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93909E26-3011-1021-2576-4E55F53B904E}"/>
              </a:ext>
            </a:extLst>
          </p:cNvPr>
          <p:cNvSpPr>
            <a:spLocks noGrp="1"/>
          </p:cNvSpPr>
          <p:nvPr>
            <p:ph type="title"/>
          </p:nvPr>
        </p:nvSpPr>
        <p:spPr>
          <a:xfrm>
            <a:off x="327940" y="1375492"/>
            <a:ext cx="10077701" cy="830997"/>
          </a:xfrm>
        </p:spPr>
        <p:txBody>
          <a:bodyPr/>
          <a:lstStyle/>
          <a:p>
            <a:r>
              <a:rPr lang="nb-NO" sz="5400" dirty="0" err="1"/>
              <a:t>SRC’es</a:t>
            </a:r>
            <a:r>
              <a:rPr lang="nb-NO" sz="5400" dirty="0"/>
              <a:t> and </a:t>
            </a:r>
            <a:r>
              <a:rPr lang="nb-NO" sz="5400" dirty="0" err="1"/>
              <a:t>SINK’s</a:t>
            </a:r>
            <a:endParaRPr lang="en-NO" sz="5400"/>
          </a:p>
        </p:txBody>
      </p:sp>
      <p:sp>
        <p:nvSpPr>
          <p:cNvPr id="4" name="TextBox 3">
            <a:extLst>
              <a:ext uri="{FF2B5EF4-FFF2-40B4-BE49-F238E27FC236}">
                <a16:creationId xmlns:a16="http://schemas.microsoft.com/office/drawing/2014/main" id="{D623B41B-5112-D4FF-0916-BF66E45B31E3}"/>
              </a:ext>
            </a:extLst>
          </p:cNvPr>
          <p:cNvSpPr txBox="1"/>
          <p:nvPr/>
        </p:nvSpPr>
        <p:spPr>
          <a:xfrm>
            <a:off x="618185" y="2532776"/>
            <a:ext cx="9096085" cy="406265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2400" dirty="0"/>
              <a:t>We rescued ahc2src! (Justin Kim </a:t>
            </a:r>
            <a:r>
              <a:rPr lang="en-US" sz="2400" dirty="0">
                <a:hlinkClick r:id="rId3"/>
              </a:rPr>
              <a:t>justin.kim@collabora.com</a:t>
            </a:r>
            <a:r>
              <a:rPr lang="en-US" sz="2400" dirty="0"/>
              <a:t>)</a:t>
            </a:r>
          </a:p>
          <a:p>
            <a:pPr marL="742882" lvl="1" indent="-285750">
              <a:buFont typeface="Arial" panose="020B0604020202020204" pitchFamily="34" charset="0"/>
              <a:buChar char="•"/>
            </a:pPr>
            <a:r>
              <a:rPr lang="en-US" sz="2400" dirty="0"/>
              <a:t>Made it usable on android!</a:t>
            </a:r>
          </a:p>
          <a:p>
            <a:pPr marL="285750" indent="-285750">
              <a:buFont typeface="Arial" panose="020B0604020202020204" pitchFamily="34" charset="0"/>
              <a:buChar char="•"/>
            </a:pPr>
            <a:endParaRPr lang="en-US" sz="2400" dirty="0"/>
          </a:p>
          <a:p>
            <a:pPr marL="285750" indent="-285750" algn="l">
              <a:buFont typeface="Arial" panose="020B0604020202020204" pitchFamily="34" charset="0"/>
              <a:buChar char="•"/>
            </a:pPr>
            <a:r>
              <a:rPr lang="en-US" sz="2400" dirty="0" err="1"/>
              <a:t>avfvideosrc</a:t>
            </a:r>
            <a:r>
              <a:rPr lang="en-US" sz="2400" dirty="0"/>
              <a:t> – fixes and a revert (!?!) -&gt;</a:t>
            </a:r>
          </a:p>
          <a:p>
            <a:pPr algn="l"/>
            <a:endParaRPr lang="en-US" sz="2400" dirty="0"/>
          </a:p>
          <a:p>
            <a:pPr marL="285750" indent="-285750" algn="l">
              <a:buFont typeface="Arial" panose="020B0604020202020204" pitchFamily="34" charset="0"/>
              <a:buChar char="•"/>
            </a:pPr>
            <a:r>
              <a:rPr lang="en-US" sz="2400" dirty="0" err="1"/>
              <a:t>mfvideosrc</a:t>
            </a:r>
            <a:r>
              <a:rPr lang="en-US" sz="2400" dirty="0"/>
              <a:t> – fixes</a:t>
            </a:r>
          </a:p>
          <a:p>
            <a:pPr marL="285750" indent="-285750" algn="l">
              <a:buFont typeface="Arial" panose="020B0604020202020204" pitchFamily="34" charset="0"/>
              <a:buChar char="•"/>
            </a:pPr>
            <a:r>
              <a:rPr lang="en-US" sz="2400" dirty="0" err="1"/>
              <a:t>mfcapturewinrt</a:t>
            </a:r>
            <a:r>
              <a:rPr lang="en-US" sz="2400" dirty="0"/>
              <a:t> – fixes</a:t>
            </a:r>
          </a:p>
          <a:p>
            <a:pPr marL="285750" indent="-285750" algn="l">
              <a:buFont typeface="Arial" panose="020B0604020202020204" pitchFamily="34" charset="0"/>
              <a:buChar char="•"/>
            </a:pPr>
            <a:r>
              <a:rPr lang="en-US" sz="2400" dirty="0" err="1"/>
              <a:t>mfsourcereader</a:t>
            </a:r>
            <a:r>
              <a:rPr lang="en-US" sz="2400" dirty="0"/>
              <a:t> – fixes</a:t>
            </a:r>
          </a:p>
          <a:p>
            <a:pPr marL="285750" indent="-285750" algn="l">
              <a:buFont typeface="Arial" panose="020B0604020202020204" pitchFamily="34" charset="0"/>
              <a:buChar char="•"/>
            </a:pPr>
            <a:endParaRPr lang="en-US" sz="2400" dirty="0"/>
          </a:p>
          <a:p>
            <a:pPr marL="285750" indent="-285750" algn="l">
              <a:buFont typeface="Arial" panose="020B0604020202020204" pitchFamily="34" charset="0"/>
              <a:buChar char="•"/>
            </a:pPr>
            <a:r>
              <a:rPr lang="en-US" sz="2400" dirty="0" err="1"/>
              <a:t>metalsink</a:t>
            </a:r>
            <a:r>
              <a:rPr lang="en-US" sz="2400" dirty="0"/>
              <a:t> – new implementation</a:t>
            </a:r>
          </a:p>
          <a:p>
            <a:pPr marL="285750" indent="-285750" algn="l">
              <a:buFont typeface="Arial" panose="020B0604020202020204" pitchFamily="34" charset="0"/>
              <a:buChar char="•"/>
            </a:pPr>
            <a:r>
              <a:rPr lang="en-US" sz="2400" dirty="0" err="1"/>
              <a:t>avfvideosink</a:t>
            </a:r>
            <a:r>
              <a:rPr lang="en-US" sz="2400" dirty="0"/>
              <a:t> – new implementation</a:t>
            </a:r>
          </a:p>
        </p:txBody>
      </p:sp>
      <p:pic>
        <p:nvPicPr>
          <p:cNvPr id="3" name="Picture 2" descr="A screen shot of a computer error&#10;&#10;AI-generated content may be incorrect.">
            <a:extLst>
              <a:ext uri="{FF2B5EF4-FFF2-40B4-BE49-F238E27FC236}">
                <a16:creationId xmlns:a16="http://schemas.microsoft.com/office/drawing/2014/main" id="{AEDDF1FB-CA16-3BC3-A880-C288E0AB0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9050" y="3150043"/>
            <a:ext cx="5719362" cy="2337388"/>
          </a:xfrm>
          <a:prstGeom prst="rect">
            <a:avLst/>
          </a:prstGeom>
        </p:spPr>
      </p:pic>
    </p:spTree>
    <p:extLst>
      <p:ext uri="{BB962C8B-B14F-4D97-AF65-F5344CB8AC3E}">
        <p14:creationId xmlns:p14="http://schemas.microsoft.com/office/powerpoint/2010/main" val="1296451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79FA3-C02D-44EB-F161-D3F1E2F1F01E}"/>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D3DB1345-23E1-3219-534B-09A79117CA0C}"/>
              </a:ext>
            </a:extLst>
          </p:cNvPr>
          <p:cNvSpPr>
            <a:spLocks noGrp="1"/>
          </p:cNvSpPr>
          <p:nvPr>
            <p:ph type="title"/>
          </p:nvPr>
        </p:nvSpPr>
        <p:spPr>
          <a:xfrm>
            <a:off x="327940" y="1375492"/>
            <a:ext cx="10077701" cy="830997"/>
          </a:xfrm>
        </p:spPr>
        <p:txBody>
          <a:bodyPr/>
          <a:lstStyle/>
          <a:p>
            <a:r>
              <a:rPr lang="nb-NO" sz="5400" dirty="0"/>
              <a:t>TWCC</a:t>
            </a:r>
            <a:endParaRPr lang="en-NO"/>
          </a:p>
        </p:txBody>
      </p:sp>
      <p:sp>
        <p:nvSpPr>
          <p:cNvPr id="4" name="TextBox 3">
            <a:extLst>
              <a:ext uri="{FF2B5EF4-FFF2-40B4-BE49-F238E27FC236}">
                <a16:creationId xmlns:a16="http://schemas.microsoft.com/office/drawing/2014/main" id="{E496746D-7DA1-7AE3-FA45-57DD4BBF3EBF}"/>
              </a:ext>
            </a:extLst>
          </p:cNvPr>
          <p:cNvSpPr txBox="1"/>
          <p:nvPr/>
        </p:nvSpPr>
        <p:spPr>
          <a:xfrm>
            <a:off x="618185" y="2532776"/>
            <a:ext cx="11573815" cy="4431983"/>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2400" dirty="0">
                <a:hlinkClick r:id="rId3"/>
              </a:rPr>
              <a:t>https://gstconf.ubicast.tv/videos/google-transport-wide-congestion-control/</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Lots of changes to stats!</a:t>
            </a:r>
          </a:p>
          <a:p>
            <a:pPr marL="742882" lvl="1" indent="-285750">
              <a:buFont typeface="Arial" panose="020B0604020202020204" pitchFamily="34" charset="0"/>
              <a:buChar char="•"/>
            </a:pPr>
            <a:r>
              <a:rPr lang="en-US" sz="2400" dirty="0"/>
              <a:t>How we generate stats!</a:t>
            </a:r>
          </a:p>
          <a:p>
            <a:pPr marL="742882" lvl="1" indent="-285750">
              <a:buFont typeface="Arial" panose="020B0604020202020204" pitchFamily="34" charset="0"/>
              <a:buChar char="•"/>
            </a:pPr>
            <a:r>
              <a:rPr lang="en-US" sz="2400" dirty="0"/>
              <a:t>New (and cool) stats!</a:t>
            </a:r>
          </a:p>
          <a:p>
            <a:pPr marL="285750" indent="-285750">
              <a:buFont typeface="Arial" panose="020B0604020202020204" pitchFamily="34" charset="0"/>
              <a:buChar char="•"/>
            </a:pPr>
            <a:r>
              <a:rPr lang="en-US" sz="2400" dirty="0"/>
              <a:t>Support for Recovery Percentage with FEC</a:t>
            </a:r>
          </a:p>
          <a:p>
            <a:pPr marL="742882" lvl="1" indent="-285750">
              <a:buFont typeface="Arial" panose="020B0604020202020204" pitchFamily="34" charset="0"/>
              <a:buChar char="•"/>
            </a:pPr>
            <a:r>
              <a:rPr lang="en-US" sz="2400" dirty="0"/>
              <a:t>”What has the receiver conceivably recovered”</a:t>
            </a:r>
          </a:p>
          <a:p>
            <a:pPr marL="742882" lvl="1" indent="-285750">
              <a:buFont typeface="Arial" panose="020B0604020202020204" pitchFamily="34" charset="0"/>
              <a:buChar char="•"/>
            </a:pPr>
            <a:r>
              <a:rPr lang="en-US" sz="2400" dirty="0"/>
              <a:t>Great metric for differentiating “congestion” &lt;-&gt; “static packets loss”</a:t>
            </a:r>
          </a:p>
          <a:p>
            <a:pPr marL="742882" lvl="1" indent="-285750">
              <a:buFont typeface="Arial" panose="020B0604020202020204" pitchFamily="34" charset="0"/>
              <a:buChar char="•"/>
            </a:pPr>
            <a:r>
              <a:rPr lang="en-US" sz="2400" dirty="0"/>
              <a:t>”Easy” for RTX, complicated for FEC</a:t>
            </a:r>
          </a:p>
          <a:p>
            <a:pPr marL="742882" lvl="1" indent="-285750">
              <a:buFont typeface="Arial" panose="020B0604020202020204" pitchFamily="34" charset="0"/>
              <a:buChar char="•"/>
            </a:pPr>
            <a:r>
              <a:rPr lang="en-US" sz="2400" dirty="0"/>
              <a:t>New </a:t>
            </a:r>
            <a:r>
              <a:rPr lang="en-US" sz="2400" dirty="0" err="1"/>
              <a:t>RTPRepairMeta</a:t>
            </a:r>
            <a:r>
              <a:rPr lang="en-US" sz="2400" dirty="0"/>
              <a:t>!</a:t>
            </a:r>
          </a:p>
          <a:p>
            <a:pPr marL="285750" indent="-285750">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p:txBody>
      </p:sp>
    </p:spTree>
    <p:extLst>
      <p:ext uri="{BB962C8B-B14F-4D97-AF65-F5344CB8AC3E}">
        <p14:creationId xmlns:p14="http://schemas.microsoft.com/office/powerpoint/2010/main" val="1066105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D23A9-8501-5B4C-6299-5A8C26DF9861}"/>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DA74A0DE-078D-25AF-1B70-BFAA75D3CA57}"/>
              </a:ext>
            </a:extLst>
          </p:cNvPr>
          <p:cNvSpPr>
            <a:spLocks noGrp="1"/>
          </p:cNvSpPr>
          <p:nvPr>
            <p:ph type="title"/>
          </p:nvPr>
        </p:nvSpPr>
        <p:spPr>
          <a:xfrm>
            <a:off x="594640" y="613569"/>
            <a:ext cx="10077701" cy="1323439"/>
          </a:xfrm>
        </p:spPr>
        <p:txBody>
          <a:bodyPr/>
          <a:lstStyle/>
          <a:p>
            <a:r>
              <a:rPr lang="nb-NO" sz="5400" dirty="0" err="1"/>
              <a:t>Some</a:t>
            </a:r>
            <a:r>
              <a:rPr lang="nb-NO" sz="5400" dirty="0"/>
              <a:t> </a:t>
            </a:r>
            <a:r>
              <a:rPr lang="nb-NO" sz="5400" dirty="0" err="1"/>
              <a:t>fun</a:t>
            </a:r>
            <a:r>
              <a:rPr lang="nb-NO" sz="5400" dirty="0"/>
              <a:t> </a:t>
            </a:r>
            <a:r>
              <a:rPr lang="nb-NO" sz="5400" dirty="0" err="1"/>
              <a:t>optimizations</a:t>
            </a:r>
            <a:r>
              <a:rPr lang="nb-NO" sz="5400" dirty="0"/>
              <a:t>!</a:t>
            </a:r>
            <a:br>
              <a:rPr lang="nb-NO" sz="5400" dirty="0"/>
            </a:br>
            <a:r>
              <a:rPr lang="nb-NO" sz="3200" dirty="0"/>
              <a:t>(</a:t>
            </a:r>
            <a:r>
              <a:rPr lang="nb-NO" sz="3200" dirty="0" err="1"/>
              <a:t>should</a:t>
            </a:r>
            <a:r>
              <a:rPr lang="nb-NO" sz="3200" dirty="0"/>
              <a:t> </a:t>
            </a:r>
            <a:r>
              <a:rPr lang="nb-NO" sz="3200" dirty="0" err="1"/>
              <a:t>this</a:t>
            </a:r>
            <a:r>
              <a:rPr lang="nb-NO" sz="3200" dirty="0"/>
              <a:t> </a:t>
            </a:r>
            <a:r>
              <a:rPr lang="nb-NO" sz="3200" dirty="0" err="1"/>
              <a:t>take</a:t>
            </a:r>
            <a:r>
              <a:rPr lang="nb-NO" sz="3200" dirty="0"/>
              <a:t> 1 </a:t>
            </a:r>
            <a:r>
              <a:rPr lang="nb-NO" sz="3200" dirty="0" err="1"/>
              <a:t>minute</a:t>
            </a:r>
            <a:r>
              <a:rPr lang="nb-NO" sz="3200" dirty="0"/>
              <a:t>?)</a:t>
            </a:r>
            <a:endParaRPr lang="en-NO" sz="5400"/>
          </a:p>
        </p:txBody>
      </p:sp>
      <p:sp>
        <p:nvSpPr>
          <p:cNvPr id="5" name="TextBox 4">
            <a:extLst>
              <a:ext uri="{FF2B5EF4-FFF2-40B4-BE49-F238E27FC236}">
                <a16:creationId xmlns:a16="http://schemas.microsoft.com/office/drawing/2014/main" id="{70773C0E-FF1D-09AE-B1A2-4BFBBB008B2A}"/>
              </a:ext>
            </a:extLst>
          </p:cNvPr>
          <p:cNvSpPr txBox="1"/>
          <p:nvPr/>
        </p:nvSpPr>
        <p:spPr>
          <a:xfrm>
            <a:off x="378740" y="2025908"/>
            <a:ext cx="12168860" cy="4832092"/>
          </a:xfrm>
          <a:prstGeom prst="rect">
            <a:avLst/>
          </a:prstGeom>
          <a:noFill/>
        </p:spPr>
        <p:txBody>
          <a:bodyPr wrap="square" numCol="2">
            <a:spAutoFit/>
          </a:bodyPr>
          <a:lstStyle/>
          <a:p>
            <a:r>
              <a:rPr lang="en-US" sz="1400" dirty="0"/>
              <a:t>GST_START_TEST (</a:t>
            </a:r>
            <a:r>
              <a:rPr lang="en-US" sz="1400" dirty="0" err="1"/>
              <a:t>gstelement_test_add_remove_pad_performance</a:t>
            </a:r>
            <a:r>
              <a:rPr lang="en-US" sz="1400" dirty="0"/>
              <a:t>)</a:t>
            </a:r>
          </a:p>
          <a:p>
            <a:r>
              <a:rPr lang="en-US" sz="1400" dirty="0"/>
              <a:t>{</a:t>
            </a:r>
          </a:p>
          <a:p>
            <a:r>
              <a:rPr lang="en-US" sz="1400" dirty="0"/>
              <a:t>  </a:t>
            </a:r>
            <a:r>
              <a:rPr lang="en-US" sz="1400" dirty="0" err="1"/>
              <a:t>gint</a:t>
            </a:r>
            <a:r>
              <a:rPr lang="en-US" sz="1400" dirty="0"/>
              <a:t> </a:t>
            </a:r>
            <a:r>
              <a:rPr lang="en-US" sz="1400" dirty="0" err="1"/>
              <a:t>num_pads</a:t>
            </a:r>
            <a:r>
              <a:rPr lang="en-US" sz="1400" dirty="0"/>
              <a:t> = 100000;</a:t>
            </a:r>
          </a:p>
          <a:p>
            <a:r>
              <a:rPr lang="en-US" sz="1400" dirty="0"/>
              <a:t>  </a:t>
            </a:r>
            <a:r>
              <a:rPr lang="en-US" sz="1400" dirty="0" err="1"/>
              <a:t>GstElement</a:t>
            </a:r>
            <a:r>
              <a:rPr lang="en-US" sz="1400" dirty="0"/>
              <a:t> *</a:t>
            </a:r>
            <a:r>
              <a:rPr lang="en-US" sz="1400" dirty="0" err="1"/>
              <a:t>el</a:t>
            </a:r>
            <a:r>
              <a:rPr lang="en-US" sz="1400" dirty="0"/>
              <a:t> = </a:t>
            </a:r>
            <a:r>
              <a:rPr lang="en-US" sz="1400" dirty="0" err="1"/>
              <a:t>gst_element_factory_make</a:t>
            </a:r>
            <a:r>
              <a:rPr lang="en-US" sz="1400" dirty="0"/>
              <a:t> ("identity", NULL);</a:t>
            </a:r>
          </a:p>
          <a:p>
            <a:r>
              <a:rPr lang="en-US" sz="1400" dirty="0"/>
              <a:t>  </a:t>
            </a:r>
            <a:r>
              <a:rPr lang="en-US" sz="1400" dirty="0" err="1"/>
              <a:t>GstPad</a:t>
            </a:r>
            <a:r>
              <a:rPr lang="en-US" sz="1400" dirty="0"/>
              <a:t> **pads = g_new0 (</a:t>
            </a:r>
            <a:r>
              <a:rPr lang="en-US" sz="1400" dirty="0" err="1"/>
              <a:t>GstPad</a:t>
            </a:r>
            <a:r>
              <a:rPr lang="en-US" sz="1400" dirty="0"/>
              <a:t> *, </a:t>
            </a:r>
            <a:r>
              <a:rPr lang="en-US" sz="1400" dirty="0" err="1"/>
              <a:t>num_pads</a:t>
            </a:r>
            <a:r>
              <a:rPr lang="en-US" sz="1400" dirty="0"/>
              <a:t>);</a:t>
            </a:r>
          </a:p>
          <a:p>
            <a:r>
              <a:rPr lang="en-US" sz="1400" dirty="0"/>
              <a:t>  </a:t>
            </a:r>
            <a:r>
              <a:rPr lang="en-US" sz="1400" dirty="0" err="1"/>
              <a:t>gint</a:t>
            </a:r>
            <a:r>
              <a:rPr lang="en-US" sz="1400" dirty="0"/>
              <a:t> </a:t>
            </a:r>
            <a:r>
              <a:rPr lang="en-US" sz="1400" dirty="0" err="1"/>
              <a:t>i</a:t>
            </a:r>
            <a:r>
              <a:rPr lang="en-US" sz="1400" dirty="0"/>
              <a:t>;</a:t>
            </a:r>
          </a:p>
          <a:p>
            <a:r>
              <a:rPr lang="en-US" sz="1400" dirty="0"/>
              <a:t>  gint64 t[4];</a:t>
            </a:r>
          </a:p>
          <a:p>
            <a:endParaRPr lang="en-US" sz="1400" dirty="0"/>
          </a:p>
          <a:p>
            <a:r>
              <a:rPr lang="en-US" sz="1400" dirty="0"/>
              <a:t>  for (</a:t>
            </a:r>
            <a:r>
              <a:rPr lang="en-US" sz="1400" dirty="0" err="1"/>
              <a:t>i</a:t>
            </a:r>
            <a:r>
              <a:rPr lang="en-US" sz="1400" dirty="0"/>
              <a:t> = 0; </a:t>
            </a:r>
            <a:r>
              <a:rPr lang="en-US" sz="1400" dirty="0" err="1"/>
              <a:t>i</a:t>
            </a:r>
            <a:r>
              <a:rPr lang="en-US" sz="1400" dirty="0"/>
              <a:t> &lt; </a:t>
            </a:r>
            <a:r>
              <a:rPr lang="en-US" sz="1400" dirty="0" err="1"/>
              <a:t>num_pads</a:t>
            </a:r>
            <a:r>
              <a:rPr lang="en-US" sz="1400" dirty="0"/>
              <a:t>; </a:t>
            </a:r>
            <a:r>
              <a:rPr lang="en-US" sz="1400" dirty="0" err="1"/>
              <a:t>i</a:t>
            </a:r>
            <a:r>
              <a:rPr lang="en-US" sz="1400" dirty="0"/>
              <a:t> += 2) {</a:t>
            </a:r>
          </a:p>
          <a:p>
            <a:r>
              <a:rPr lang="en-US" sz="1400" dirty="0"/>
              <a:t>    </a:t>
            </a:r>
            <a:r>
              <a:rPr lang="en-US" sz="1400" dirty="0" err="1"/>
              <a:t>gchar</a:t>
            </a:r>
            <a:r>
              <a:rPr lang="en-US" sz="1400" dirty="0"/>
              <a:t> *</a:t>
            </a:r>
            <a:r>
              <a:rPr lang="en-US" sz="1400" dirty="0" err="1"/>
              <a:t>srcname</a:t>
            </a:r>
            <a:r>
              <a:rPr lang="en-US" sz="1400" dirty="0"/>
              <a:t> = </a:t>
            </a:r>
            <a:r>
              <a:rPr lang="en-US" sz="1400" dirty="0" err="1"/>
              <a:t>g_strdup_printf</a:t>
            </a:r>
            <a:r>
              <a:rPr lang="en-US" sz="1400" dirty="0"/>
              <a:t> ("</a:t>
            </a:r>
            <a:r>
              <a:rPr lang="en-US" sz="1400" dirty="0" err="1"/>
              <a:t>src</a:t>
            </a:r>
            <a:r>
              <a:rPr lang="en-US" sz="1400" dirty="0"/>
              <a:t>-%d", </a:t>
            </a:r>
            <a:r>
              <a:rPr lang="en-US" sz="1400" dirty="0" err="1"/>
              <a:t>i</a:t>
            </a:r>
            <a:r>
              <a:rPr lang="en-US" sz="1400" dirty="0"/>
              <a:t>);</a:t>
            </a:r>
          </a:p>
          <a:p>
            <a:r>
              <a:rPr lang="en-US" sz="1400" dirty="0"/>
              <a:t>    </a:t>
            </a:r>
            <a:r>
              <a:rPr lang="en-US" sz="1400" dirty="0" err="1"/>
              <a:t>gchar</a:t>
            </a:r>
            <a:r>
              <a:rPr lang="en-US" sz="1400" dirty="0"/>
              <a:t> *</a:t>
            </a:r>
            <a:r>
              <a:rPr lang="en-US" sz="1400" dirty="0" err="1"/>
              <a:t>sinkname</a:t>
            </a:r>
            <a:r>
              <a:rPr lang="en-US" sz="1400" dirty="0"/>
              <a:t> = </a:t>
            </a:r>
            <a:r>
              <a:rPr lang="en-US" sz="1400" dirty="0" err="1"/>
              <a:t>g_strdup_printf</a:t>
            </a:r>
            <a:r>
              <a:rPr lang="en-US" sz="1400" dirty="0"/>
              <a:t> ("sink-%d", </a:t>
            </a:r>
            <a:r>
              <a:rPr lang="en-US" sz="1400" dirty="0" err="1"/>
              <a:t>i</a:t>
            </a:r>
            <a:r>
              <a:rPr lang="en-US" sz="1400" dirty="0"/>
              <a:t>);</a:t>
            </a:r>
          </a:p>
          <a:p>
            <a:r>
              <a:rPr lang="en-US" sz="1400" dirty="0"/>
              <a:t>    pads[</a:t>
            </a:r>
            <a:r>
              <a:rPr lang="en-US" sz="1400" dirty="0" err="1"/>
              <a:t>i</a:t>
            </a:r>
            <a:r>
              <a:rPr lang="en-US" sz="1400" dirty="0"/>
              <a:t> + 0] = </a:t>
            </a:r>
            <a:r>
              <a:rPr lang="en-US" sz="1400" dirty="0" err="1"/>
              <a:t>gst_pad_new</a:t>
            </a:r>
            <a:r>
              <a:rPr lang="en-US" sz="1400" dirty="0"/>
              <a:t> (</a:t>
            </a:r>
            <a:r>
              <a:rPr lang="en-US" sz="1400" dirty="0" err="1"/>
              <a:t>srcname</a:t>
            </a:r>
            <a:r>
              <a:rPr lang="en-US" sz="1400" dirty="0"/>
              <a:t>, GST_PAD_SRC);</a:t>
            </a:r>
          </a:p>
          <a:p>
            <a:r>
              <a:rPr lang="en-US" sz="1400" dirty="0"/>
              <a:t>    pads[</a:t>
            </a:r>
            <a:r>
              <a:rPr lang="en-US" sz="1400" dirty="0" err="1"/>
              <a:t>i</a:t>
            </a:r>
            <a:r>
              <a:rPr lang="en-US" sz="1400" dirty="0"/>
              <a:t> + 1] = </a:t>
            </a:r>
            <a:r>
              <a:rPr lang="en-US" sz="1400" dirty="0" err="1"/>
              <a:t>gst_pad_new</a:t>
            </a:r>
            <a:r>
              <a:rPr lang="en-US" sz="1400" dirty="0"/>
              <a:t> (</a:t>
            </a:r>
            <a:r>
              <a:rPr lang="en-US" sz="1400" dirty="0" err="1"/>
              <a:t>sinkname</a:t>
            </a:r>
            <a:r>
              <a:rPr lang="en-US" sz="1400" dirty="0"/>
              <a:t>, GST_PAD_SINK);</a:t>
            </a:r>
          </a:p>
          <a:p>
            <a:r>
              <a:rPr lang="en-US" sz="1400" dirty="0"/>
              <a:t>    </a:t>
            </a:r>
            <a:r>
              <a:rPr lang="en-US" sz="1400" dirty="0" err="1"/>
              <a:t>g_free</a:t>
            </a:r>
            <a:r>
              <a:rPr lang="en-US" sz="1400" dirty="0"/>
              <a:t> (</a:t>
            </a:r>
            <a:r>
              <a:rPr lang="en-US" sz="1400" dirty="0" err="1"/>
              <a:t>srcname</a:t>
            </a:r>
            <a:r>
              <a:rPr lang="en-US" sz="1400" dirty="0"/>
              <a:t>);</a:t>
            </a:r>
          </a:p>
          <a:p>
            <a:r>
              <a:rPr lang="en-US" sz="1400" dirty="0"/>
              <a:t>    </a:t>
            </a:r>
            <a:r>
              <a:rPr lang="en-US" sz="1400" dirty="0" err="1"/>
              <a:t>g_free</a:t>
            </a:r>
            <a:r>
              <a:rPr lang="en-US" sz="1400" dirty="0"/>
              <a:t> (</a:t>
            </a:r>
            <a:r>
              <a:rPr lang="en-US" sz="1400" dirty="0" err="1"/>
              <a:t>sinkname</a:t>
            </a:r>
            <a:r>
              <a:rPr lang="en-US" sz="1400" dirty="0"/>
              <a:t>);</a:t>
            </a:r>
          </a:p>
          <a:p>
            <a:r>
              <a:rPr lang="en-US" sz="1400" dirty="0"/>
              <a:t>  }</a:t>
            </a:r>
          </a:p>
          <a:p>
            <a:endParaRPr lang="en-US" sz="1400" dirty="0"/>
          </a:p>
          <a:p>
            <a:r>
              <a:rPr lang="en-US" sz="1400" dirty="0"/>
              <a:t>  t[0] = </a:t>
            </a:r>
            <a:r>
              <a:rPr lang="en-US" sz="1400" dirty="0" err="1"/>
              <a:t>g_get_monotonic_time</a:t>
            </a:r>
            <a:r>
              <a:rPr lang="en-US" sz="1400" dirty="0"/>
              <a:t> ();</a:t>
            </a:r>
          </a:p>
          <a:p>
            <a:endParaRPr lang="en-US" sz="1400" dirty="0"/>
          </a:p>
          <a:p>
            <a:r>
              <a:rPr lang="en-US" sz="1400" dirty="0"/>
              <a:t>  for (</a:t>
            </a:r>
            <a:r>
              <a:rPr lang="en-US" sz="1400" dirty="0" err="1"/>
              <a:t>i</a:t>
            </a:r>
            <a:r>
              <a:rPr lang="en-US" sz="1400" dirty="0"/>
              <a:t> = 0; </a:t>
            </a:r>
            <a:r>
              <a:rPr lang="en-US" sz="1400" dirty="0" err="1"/>
              <a:t>i</a:t>
            </a:r>
            <a:r>
              <a:rPr lang="en-US" sz="1400" dirty="0"/>
              <a:t> &lt; </a:t>
            </a:r>
            <a:r>
              <a:rPr lang="en-US" sz="1400" dirty="0" err="1"/>
              <a:t>num_pads</a:t>
            </a:r>
            <a:r>
              <a:rPr lang="en-US" sz="1400" dirty="0"/>
              <a:t>; </a:t>
            </a:r>
            <a:r>
              <a:rPr lang="en-US" sz="1400" dirty="0" err="1"/>
              <a:t>i</a:t>
            </a:r>
            <a:r>
              <a:rPr lang="en-US" sz="1400" dirty="0"/>
              <a:t>++) {</a:t>
            </a:r>
          </a:p>
          <a:p>
            <a:r>
              <a:rPr lang="en-US" sz="1400" dirty="0"/>
              <a:t>    </a:t>
            </a:r>
            <a:r>
              <a:rPr lang="en-US" sz="1400" dirty="0" err="1"/>
              <a:t>gst_element_add_pad</a:t>
            </a:r>
            <a:r>
              <a:rPr lang="en-US" sz="1400" dirty="0"/>
              <a:t> (</a:t>
            </a:r>
            <a:r>
              <a:rPr lang="en-US" sz="1400" dirty="0" err="1"/>
              <a:t>el</a:t>
            </a:r>
            <a:r>
              <a:rPr lang="en-US" sz="1400" dirty="0"/>
              <a:t>, pads[</a:t>
            </a:r>
            <a:r>
              <a:rPr lang="en-US" sz="1400" dirty="0" err="1"/>
              <a:t>i</a:t>
            </a:r>
            <a:r>
              <a:rPr lang="en-US" sz="1400" dirty="0"/>
              <a:t>]);</a:t>
            </a:r>
          </a:p>
          <a:p>
            <a:r>
              <a:rPr lang="en-US" sz="1400" dirty="0"/>
              <a:t>  }</a:t>
            </a:r>
          </a:p>
          <a:p>
            <a:r>
              <a:rPr lang="en-US" sz="1400" dirty="0"/>
              <a:t>  t[1] = </a:t>
            </a:r>
            <a:r>
              <a:rPr lang="en-US" sz="1400" dirty="0" err="1"/>
              <a:t>g_get_monotonic_time</a:t>
            </a:r>
            <a:r>
              <a:rPr lang="en-US" sz="1400" dirty="0"/>
              <a:t> ();</a:t>
            </a:r>
          </a:p>
          <a:p>
            <a:endParaRPr lang="en-US" sz="1400" dirty="0"/>
          </a:p>
          <a:p>
            <a:r>
              <a:rPr lang="en-US" sz="1400" dirty="0"/>
              <a:t>  for (</a:t>
            </a:r>
            <a:r>
              <a:rPr lang="en-US" sz="1400" dirty="0" err="1"/>
              <a:t>i</a:t>
            </a:r>
            <a:r>
              <a:rPr lang="en-US" sz="1400" dirty="0"/>
              <a:t> = 0; </a:t>
            </a:r>
            <a:r>
              <a:rPr lang="en-US" sz="1400" dirty="0" err="1"/>
              <a:t>i</a:t>
            </a:r>
            <a:r>
              <a:rPr lang="en-US" sz="1400" dirty="0"/>
              <a:t> &lt; </a:t>
            </a:r>
            <a:r>
              <a:rPr lang="en-US" sz="1400" dirty="0" err="1"/>
              <a:t>num_pads</a:t>
            </a:r>
            <a:r>
              <a:rPr lang="en-US" sz="1400" dirty="0"/>
              <a:t> / 2; </a:t>
            </a:r>
            <a:r>
              <a:rPr lang="en-US" sz="1400" dirty="0" err="1"/>
              <a:t>i</a:t>
            </a:r>
            <a:r>
              <a:rPr lang="en-US" sz="1400" dirty="0"/>
              <a:t>++) {</a:t>
            </a:r>
          </a:p>
          <a:p>
            <a:r>
              <a:rPr lang="en-US" sz="1400" dirty="0"/>
              <a:t>    </a:t>
            </a:r>
            <a:r>
              <a:rPr lang="en-US" sz="1400" dirty="0" err="1"/>
              <a:t>gst_element_remove_pad</a:t>
            </a:r>
            <a:r>
              <a:rPr lang="en-US" sz="1400" dirty="0"/>
              <a:t> (</a:t>
            </a:r>
            <a:r>
              <a:rPr lang="en-US" sz="1400" dirty="0" err="1"/>
              <a:t>el</a:t>
            </a:r>
            <a:r>
              <a:rPr lang="en-US" sz="1400" dirty="0"/>
              <a:t>, pads[</a:t>
            </a:r>
            <a:r>
              <a:rPr lang="en-US" sz="1400" dirty="0" err="1"/>
              <a:t>i</a:t>
            </a:r>
            <a:r>
              <a:rPr lang="en-US" sz="1400" dirty="0"/>
              <a:t>]);</a:t>
            </a:r>
          </a:p>
          <a:p>
            <a:r>
              <a:rPr lang="en-US" sz="1400" dirty="0"/>
              <a:t>  }</a:t>
            </a:r>
          </a:p>
          <a:p>
            <a:r>
              <a:rPr lang="en-US" sz="1400" dirty="0"/>
              <a:t>  t[2] = </a:t>
            </a:r>
            <a:r>
              <a:rPr lang="en-US" sz="1400" dirty="0" err="1"/>
              <a:t>g_get_monotonic_time</a:t>
            </a:r>
            <a:r>
              <a:rPr lang="en-US" sz="1400" dirty="0"/>
              <a:t> ();</a:t>
            </a:r>
          </a:p>
          <a:p>
            <a:endParaRPr lang="en-US" sz="1400" dirty="0"/>
          </a:p>
          <a:p>
            <a:r>
              <a:rPr lang="en-US" sz="1400" dirty="0"/>
              <a:t>  for (</a:t>
            </a:r>
            <a:r>
              <a:rPr lang="en-US" sz="1400" dirty="0" err="1"/>
              <a:t>i</a:t>
            </a:r>
            <a:r>
              <a:rPr lang="en-US" sz="1400" dirty="0"/>
              <a:t> = 0; </a:t>
            </a:r>
            <a:r>
              <a:rPr lang="en-US" sz="1400" dirty="0" err="1"/>
              <a:t>i</a:t>
            </a:r>
            <a:r>
              <a:rPr lang="en-US" sz="1400" dirty="0"/>
              <a:t> &lt; </a:t>
            </a:r>
            <a:r>
              <a:rPr lang="en-US" sz="1400" dirty="0" err="1"/>
              <a:t>num_pads</a:t>
            </a:r>
            <a:r>
              <a:rPr lang="en-US" sz="1400" dirty="0"/>
              <a:t> / 2; </a:t>
            </a:r>
            <a:r>
              <a:rPr lang="en-US" sz="1400" dirty="0" err="1"/>
              <a:t>i</a:t>
            </a:r>
            <a:r>
              <a:rPr lang="en-US" sz="1400" dirty="0"/>
              <a:t>++) {</a:t>
            </a:r>
          </a:p>
          <a:p>
            <a:r>
              <a:rPr lang="en-US" sz="1400" dirty="0"/>
              <a:t>    </a:t>
            </a:r>
            <a:r>
              <a:rPr lang="en-US" sz="1400" dirty="0" err="1"/>
              <a:t>gst_element_remove_pad</a:t>
            </a:r>
            <a:r>
              <a:rPr lang="en-US" sz="1400" dirty="0"/>
              <a:t> (</a:t>
            </a:r>
            <a:r>
              <a:rPr lang="en-US" sz="1400" dirty="0" err="1"/>
              <a:t>el</a:t>
            </a:r>
            <a:r>
              <a:rPr lang="en-US" sz="1400" dirty="0"/>
              <a:t>, pads[</a:t>
            </a:r>
            <a:r>
              <a:rPr lang="en-US" sz="1400" dirty="0" err="1"/>
              <a:t>num_pads</a:t>
            </a:r>
            <a:r>
              <a:rPr lang="en-US" sz="1400" dirty="0"/>
              <a:t> - </a:t>
            </a:r>
            <a:r>
              <a:rPr lang="en-US" sz="1400" dirty="0" err="1"/>
              <a:t>i</a:t>
            </a:r>
            <a:r>
              <a:rPr lang="en-US" sz="1400" dirty="0"/>
              <a:t> - 1]);</a:t>
            </a:r>
          </a:p>
          <a:p>
            <a:r>
              <a:rPr lang="en-US" sz="1400" dirty="0"/>
              <a:t>  }</a:t>
            </a:r>
          </a:p>
          <a:p>
            <a:r>
              <a:rPr lang="en-US" sz="1400" dirty="0"/>
              <a:t>  t[3] = </a:t>
            </a:r>
            <a:r>
              <a:rPr lang="en-US" sz="1400" dirty="0" err="1"/>
              <a:t>g_get_monotonic_time</a:t>
            </a:r>
            <a:r>
              <a:rPr lang="en-US" sz="1400" dirty="0"/>
              <a:t> ();</a:t>
            </a:r>
          </a:p>
          <a:p>
            <a:endParaRPr lang="en-US" sz="1400" dirty="0"/>
          </a:p>
          <a:p>
            <a:r>
              <a:rPr lang="en-US" sz="1400" dirty="0"/>
              <a:t>  for (</a:t>
            </a:r>
            <a:r>
              <a:rPr lang="en-US" sz="1400" dirty="0" err="1"/>
              <a:t>i</a:t>
            </a:r>
            <a:r>
              <a:rPr lang="en-US" sz="1400" dirty="0"/>
              <a:t> = 0; </a:t>
            </a:r>
            <a:r>
              <a:rPr lang="en-US" sz="1400" dirty="0" err="1"/>
              <a:t>i</a:t>
            </a:r>
            <a:r>
              <a:rPr lang="en-US" sz="1400" dirty="0"/>
              <a:t> &lt; 3; </a:t>
            </a:r>
            <a:r>
              <a:rPr lang="en-US" sz="1400" dirty="0" err="1"/>
              <a:t>i</a:t>
            </a:r>
            <a:r>
              <a:rPr lang="en-US" sz="1400" dirty="0"/>
              <a:t>++) {</a:t>
            </a:r>
          </a:p>
          <a:p>
            <a:r>
              <a:rPr lang="en-US" sz="1400" dirty="0"/>
              <a:t>    double dur = (t[</a:t>
            </a:r>
            <a:r>
              <a:rPr lang="en-US" sz="1400" dirty="0" err="1"/>
              <a:t>i</a:t>
            </a:r>
            <a:r>
              <a:rPr lang="en-US" sz="1400" dirty="0"/>
              <a:t> + 1] - t[</a:t>
            </a:r>
            <a:r>
              <a:rPr lang="en-US" sz="1400" dirty="0" err="1"/>
              <a:t>i</a:t>
            </a:r>
            <a:r>
              <a:rPr lang="en-US" sz="1400" dirty="0"/>
              <a:t>]) / (double) G_TIME_SPAN_SECOND;</a:t>
            </a:r>
          </a:p>
          <a:p>
            <a:r>
              <a:rPr lang="en-US" sz="1400" dirty="0"/>
              <a:t>    GST_ERROR ("stage %d took %</a:t>
            </a:r>
            <a:r>
              <a:rPr lang="en-US" sz="1400" dirty="0" err="1"/>
              <a:t>lf</a:t>
            </a:r>
            <a:r>
              <a:rPr lang="en-US" sz="1400" dirty="0"/>
              <a:t> seconds", </a:t>
            </a:r>
            <a:r>
              <a:rPr lang="en-US" sz="1400" dirty="0" err="1"/>
              <a:t>i</a:t>
            </a:r>
            <a:r>
              <a:rPr lang="en-US" sz="1400" dirty="0"/>
              <a:t>, dur);</a:t>
            </a:r>
          </a:p>
          <a:p>
            <a:r>
              <a:rPr lang="en-US" sz="1400" dirty="0"/>
              <a:t>  }</a:t>
            </a:r>
          </a:p>
          <a:p>
            <a:endParaRPr lang="en-US" sz="1400" dirty="0"/>
          </a:p>
          <a:p>
            <a:r>
              <a:rPr lang="en-US" sz="1400" dirty="0"/>
              <a:t>  </a:t>
            </a:r>
            <a:r>
              <a:rPr lang="en-US" sz="1400" dirty="0" err="1"/>
              <a:t>g_free</a:t>
            </a:r>
            <a:r>
              <a:rPr lang="en-US" sz="1400" dirty="0"/>
              <a:t> (pads);</a:t>
            </a:r>
          </a:p>
          <a:p>
            <a:r>
              <a:rPr lang="en-US" sz="1400" dirty="0"/>
              <a:t>  </a:t>
            </a:r>
            <a:r>
              <a:rPr lang="en-US" sz="1400" dirty="0" err="1"/>
              <a:t>gst_object_unref</a:t>
            </a:r>
            <a:r>
              <a:rPr lang="en-US" sz="1400" dirty="0"/>
              <a:t> (</a:t>
            </a:r>
            <a:r>
              <a:rPr lang="en-US" sz="1400" dirty="0" err="1"/>
              <a:t>el</a:t>
            </a:r>
            <a:r>
              <a:rPr lang="en-US" sz="1400" dirty="0"/>
              <a:t>);</a:t>
            </a:r>
          </a:p>
          <a:p>
            <a:r>
              <a:rPr lang="en-US" sz="1400" dirty="0"/>
              <a:t>}</a:t>
            </a:r>
          </a:p>
          <a:p>
            <a:endParaRPr lang="en-US" sz="1400" dirty="0"/>
          </a:p>
          <a:p>
            <a:r>
              <a:rPr lang="en-US" sz="1400" dirty="0"/>
              <a:t>GST_END_TEST;</a:t>
            </a:r>
          </a:p>
        </p:txBody>
      </p:sp>
    </p:spTree>
    <p:extLst>
      <p:ext uri="{BB962C8B-B14F-4D97-AF65-F5344CB8AC3E}">
        <p14:creationId xmlns:p14="http://schemas.microsoft.com/office/powerpoint/2010/main" val="2179244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8C23D-2D74-2AA8-86F7-878B962CDE98}"/>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163B17E8-B287-01E1-02FE-2D3B86662724}"/>
              </a:ext>
            </a:extLst>
          </p:cNvPr>
          <p:cNvSpPr>
            <a:spLocks noGrp="1"/>
          </p:cNvSpPr>
          <p:nvPr>
            <p:ph type="title"/>
          </p:nvPr>
        </p:nvSpPr>
        <p:spPr>
          <a:xfrm>
            <a:off x="442240" y="765892"/>
            <a:ext cx="10077701" cy="830997"/>
          </a:xfrm>
        </p:spPr>
        <p:txBody>
          <a:bodyPr/>
          <a:lstStyle/>
          <a:p>
            <a:r>
              <a:rPr lang="nb-NO" sz="5400" dirty="0"/>
              <a:t>Problem 1:</a:t>
            </a:r>
            <a:endParaRPr lang="en-NO" sz="5400"/>
          </a:p>
        </p:txBody>
      </p:sp>
      <p:pic>
        <p:nvPicPr>
          <p:cNvPr id="6" name="Picture 5" descr="A computer screen shot of a program&#10;&#10;AI-generated content may be incorrect.">
            <a:extLst>
              <a:ext uri="{FF2B5EF4-FFF2-40B4-BE49-F238E27FC236}">
                <a16:creationId xmlns:a16="http://schemas.microsoft.com/office/drawing/2014/main" id="{ACE8AF72-AC88-3DAC-40DD-478AA8BB8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00" y="1833704"/>
            <a:ext cx="4978400" cy="4624246"/>
          </a:xfrm>
          <a:prstGeom prst="rect">
            <a:avLst/>
          </a:prstGeom>
        </p:spPr>
      </p:pic>
    </p:spTree>
    <p:extLst>
      <p:ext uri="{BB962C8B-B14F-4D97-AF65-F5344CB8AC3E}">
        <p14:creationId xmlns:p14="http://schemas.microsoft.com/office/powerpoint/2010/main" val="3653825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FF519-D815-483B-99DE-4A85C2304BF6}"/>
            </a:ext>
          </a:extLst>
        </p:cNvPr>
        <p:cNvGrpSpPr/>
        <p:nvPr/>
      </p:nvGrpSpPr>
      <p:grpSpPr>
        <a:xfrm>
          <a:off x="0" y="0"/>
          <a:ext cx="0" cy="0"/>
          <a:chOff x="0" y="0"/>
          <a:chExt cx="0" cy="0"/>
        </a:xfrm>
      </p:grpSpPr>
      <p:pic>
        <p:nvPicPr>
          <p:cNvPr id="6" name="Picture 5" descr="A person holding a microphone&#10;&#10;AI-generated content may be incorrect.">
            <a:extLst>
              <a:ext uri="{FF2B5EF4-FFF2-40B4-BE49-F238E27FC236}">
                <a16:creationId xmlns:a16="http://schemas.microsoft.com/office/drawing/2014/main" id="{508CA53B-C1A4-040F-57B6-507CCC089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531" y="1375492"/>
            <a:ext cx="6120938" cy="4659044"/>
          </a:xfrm>
          <a:prstGeom prst="rect">
            <a:avLst/>
          </a:prstGeom>
        </p:spPr>
      </p:pic>
    </p:spTree>
    <p:extLst>
      <p:ext uri="{BB962C8B-B14F-4D97-AF65-F5344CB8AC3E}">
        <p14:creationId xmlns:p14="http://schemas.microsoft.com/office/powerpoint/2010/main" val="2956347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7559F-CEAE-752F-2A0E-FCF509AA1B7E}"/>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B5E6D235-13C9-896F-BEC7-3155F9F030E5}"/>
              </a:ext>
            </a:extLst>
          </p:cNvPr>
          <p:cNvSpPr>
            <a:spLocks noGrp="1"/>
          </p:cNvSpPr>
          <p:nvPr>
            <p:ph type="title"/>
          </p:nvPr>
        </p:nvSpPr>
        <p:spPr>
          <a:xfrm>
            <a:off x="442240" y="765892"/>
            <a:ext cx="10077701" cy="830997"/>
          </a:xfrm>
        </p:spPr>
        <p:txBody>
          <a:bodyPr/>
          <a:lstStyle/>
          <a:p>
            <a:r>
              <a:rPr lang="nb-NO" sz="5400" dirty="0"/>
              <a:t>Solution: (</a:t>
            </a:r>
            <a:r>
              <a:rPr lang="nb-NO" sz="5400" dirty="0" err="1"/>
              <a:t>GHashTable</a:t>
            </a:r>
            <a:r>
              <a:rPr lang="nb-NO" sz="5400" dirty="0"/>
              <a:t>)</a:t>
            </a:r>
            <a:endParaRPr lang="en-NO" sz="5400"/>
          </a:p>
        </p:txBody>
      </p:sp>
      <p:pic>
        <p:nvPicPr>
          <p:cNvPr id="5" name="Picture 4" descr="A computer screen shot of a code&#10;&#10;AI-generated content may be incorrect.">
            <a:extLst>
              <a:ext uri="{FF2B5EF4-FFF2-40B4-BE49-F238E27FC236}">
                <a16:creationId xmlns:a16="http://schemas.microsoft.com/office/drawing/2014/main" id="{FE24BB0E-E469-082E-51B8-50D9C60A3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2419350"/>
            <a:ext cx="10350796" cy="3371850"/>
          </a:xfrm>
          <a:prstGeom prst="rect">
            <a:avLst/>
          </a:prstGeom>
        </p:spPr>
      </p:pic>
    </p:spTree>
    <p:extLst>
      <p:ext uri="{BB962C8B-B14F-4D97-AF65-F5344CB8AC3E}">
        <p14:creationId xmlns:p14="http://schemas.microsoft.com/office/powerpoint/2010/main" val="119112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F8A79-F778-7DDC-6D6F-E62E73CFD844}"/>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4E46C26F-343A-5B8A-9CB9-24FFB1A0500A}"/>
              </a:ext>
            </a:extLst>
          </p:cNvPr>
          <p:cNvSpPr>
            <a:spLocks noGrp="1"/>
          </p:cNvSpPr>
          <p:nvPr>
            <p:ph type="title"/>
          </p:nvPr>
        </p:nvSpPr>
        <p:spPr>
          <a:xfrm>
            <a:off x="442240" y="765892"/>
            <a:ext cx="10077701" cy="830997"/>
          </a:xfrm>
        </p:spPr>
        <p:txBody>
          <a:bodyPr/>
          <a:lstStyle/>
          <a:p>
            <a:r>
              <a:rPr lang="nb-NO" sz="5400" dirty="0"/>
              <a:t>Problem 2:</a:t>
            </a:r>
            <a:endParaRPr lang="en-NO" sz="5400"/>
          </a:p>
        </p:txBody>
      </p:sp>
      <p:pic>
        <p:nvPicPr>
          <p:cNvPr id="3" name="Picture 2" descr="A screenshot of a computer program&#10;&#10;AI-generated content may be incorrect.">
            <a:extLst>
              <a:ext uri="{FF2B5EF4-FFF2-40B4-BE49-F238E27FC236}">
                <a16:creationId xmlns:a16="http://schemas.microsoft.com/office/drawing/2014/main" id="{CBCB1763-26C5-1A41-7BF9-999358FF3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333" y="552450"/>
            <a:ext cx="3733800" cy="6108700"/>
          </a:xfrm>
          <a:prstGeom prst="rect">
            <a:avLst/>
          </a:prstGeom>
        </p:spPr>
      </p:pic>
      <p:pic>
        <p:nvPicPr>
          <p:cNvPr id="5" name="Picture 4" descr="A screen shot of a computer code&#10;&#10;AI-generated content may be incorrect.">
            <a:extLst>
              <a:ext uri="{FF2B5EF4-FFF2-40B4-BE49-F238E27FC236}">
                <a16:creationId xmlns:a16="http://schemas.microsoft.com/office/drawing/2014/main" id="{70EFBAA4-1D8F-82F3-012B-F4ADBCF28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691" y="3339162"/>
            <a:ext cx="2806700" cy="2705100"/>
          </a:xfrm>
          <a:prstGeom prst="rect">
            <a:avLst/>
          </a:prstGeom>
        </p:spPr>
      </p:pic>
      <p:pic>
        <p:nvPicPr>
          <p:cNvPr id="8" name="Picture 7">
            <a:extLst>
              <a:ext uri="{FF2B5EF4-FFF2-40B4-BE49-F238E27FC236}">
                <a16:creationId xmlns:a16="http://schemas.microsoft.com/office/drawing/2014/main" id="{82F81DFA-A97C-E533-B204-1D3FDDA83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99231"/>
            <a:ext cx="5207875" cy="2792481"/>
          </a:xfrm>
          <a:prstGeom prst="rect">
            <a:avLst/>
          </a:prstGeom>
        </p:spPr>
      </p:pic>
    </p:spTree>
    <p:extLst>
      <p:ext uri="{BB962C8B-B14F-4D97-AF65-F5344CB8AC3E}">
        <p14:creationId xmlns:p14="http://schemas.microsoft.com/office/powerpoint/2010/main" val="1007585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40D70-747E-853E-9610-C70F3A26704C}"/>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C3A8AC17-3BBF-B5F1-DE02-9BCAA926D7A8}"/>
              </a:ext>
            </a:extLst>
          </p:cNvPr>
          <p:cNvSpPr>
            <a:spLocks noGrp="1"/>
          </p:cNvSpPr>
          <p:nvPr>
            <p:ph type="title"/>
          </p:nvPr>
        </p:nvSpPr>
        <p:spPr>
          <a:xfrm>
            <a:off x="442240" y="765892"/>
            <a:ext cx="10077701" cy="830997"/>
          </a:xfrm>
        </p:spPr>
        <p:txBody>
          <a:bodyPr/>
          <a:lstStyle/>
          <a:p>
            <a:r>
              <a:rPr lang="nb-NO" sz="5400" dirty="0"/>
              <a:t>Solution: «</a:t>
            </a:r>
            <a:r>
              <a:rPr lang="nb-NO" sz="5400" dirty="0" err="1"/>
              <a:t>keep</a:t>
            </a:r>
            <a:r>
              <a:rPr lang="nb-NO" sz="5400" dirty="0"/>
              <a:t> </a:t>
            </a:r>
            <a:r>
              <a:rPr lang="nb-NO" sz="5400" dirty="0" err="1"/>
              <a:t>the</a:t>
            </a:r>
            <a:r>
              <a:rPr lang="nb-NO" sz="5400" dirty="0"/>
              <a:t> last»</a:t>
            </a:r>
            <a:endParaRPr lang="en-NO" sz="5400"/>
          </a:p>
        </p:txBody>
      </p:sp>
      <p:pic>
        <p:nvPicPr>
          <p:cNvPr id="6" name="Picture 5" descr="A computer screen shot of a program code&#10;&#10;AI-generated content may be incorrect.">
            <a:extLst>
              <a:ext uri="{FF2B5EF4-FFF2-40B4-BE49-F238E27FC236}">
                <a16:creationId xmlns:a16="http://schemas.microsoft.com/office/drawing/2014/main" id="{1278F8A8-B4FB-0452-8B67-ED375CA12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040" y="2633594"/>
            <a:ext cx="6464300" cy="2032000"/>
          </a:xfrm>
          <a:prstGeom prst="rect">
            <a:avLst/>
          </a:prstGeom>
        </p:spPr>
      </p:pic>
      <p:pic>
        <p:nvPicPr>
          <p:cNvPr id="8" name="Picture 7">
            <a:extLst>
              <a:ext uri="{FF2B5EF4-FFF2-40B4-BE49-F238E27FC236}">
                <a16:creationId xmlns:a16="http://schemas.microsoft.com/office/drawing/2014/main" id="{BB750A90-561B-466F-9069-DFF811B34BDB}"/>
              </a:ext>
            </a:extLst>
          </p:cNvPr>
          <p:cNvPicPr>
            <a:picLocks noChangeAspect="1"/>
          </p:cNvPicPr>
          <p:nvPr/>
        </p:nvPicPr>
        <p:blipFill>
          <a:blip r:embed="rId3"/>
          <a:srcRect l="-237" t="25205" b="17952"/>
          <a:stretch>
            <a:fillRect/>
          </a:stretch>
        </p:blipFill>
        <p:spPr>
          <a:xfrm>
            <a:off x="7371599" y="4064000"/>
            <a:ext cx="4680701" cy="2654300"/>
          </a:xfrm>
          <a:prstGeom prst="rect">
            <a:avLst/>
          </a:prstGeom>
        </p:spPr>
      </p:pic>
    </p:spTree>
    <p:extLst>
      <p:ext uri="{BB962C8B-B14F-4D97-AF65-F5344CB8AC3E}">
        <p14:creationId xmlns:p14="http://schemas.microsoft.com/office/powerpoint/2010/main" val="2898184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265E5-2079-8160-126A-CA5257136CAA}"/>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AAC7A1E6-420E-F0C5-834D-CA27C4FE2272}"/>
              </a:ext>
            </a:extLst>
          </p:cNvPr>
          <p:cNvSpPr>
            <a:spLocks noGrp="1"/>
          </p:cNvSpPr>
          <p:nvPr>
            <p:ph type="title"/>
          </p:nvPr>
        </p:nvSpPr>
        <p:spPr>
          <a:xfrm>
            <a:off x="442240" y="858225"/>
            <a:ext cx="10077701" cy="738664"/>
          </a:xfrm>
        </p:spPr>
        <p:txBody>
          <a:bodyPr/>
          <a:lstStyle/>
          <a:p>
            <a:r>
              <a:rPr lang="nb-NO" sz="4800" dirty="0" err="1"/>
              <a:t>Results</a:t>
            </a:r>
            <a:r>
              <a:rPr lang="nb-NO" sz="4800" dirty="0"/>
              <a:t>:</a:t>
            </a:r>
            <a:endParaRPr lang="en-NO" sz="4800"/>
          </a:p>
        </p:txBody>
      </p:sp>
      <p:pic>
        <p:nvPicPr>
          <p:cNvPr id="6" name="Picture 5" descr="A black background with white text&#10;&#10;AI-generated content may be incorrect.">
            <a:extLst>
              <a:ext uri="{FF2B5EF4-FFF2-40B4-BE49-F238E27FC236}">
                <a16:creationId xmlns:a16="http://schemas.microsoft.com/office/drawing/2014/main" id="{6C7429EF-8802-BB60-7468-C9C757E64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984" y="2260600"/>
            <a:ext cx="10080031" cy="2959100"/>
          </a:xfrm>
          <a:prstGeom prst="rect">
            <a:avLst/>
          </a:prstGeom>
        </p:spPr>
      </p:pic>
    </p:spTree>
    <p:extLst>
      <p:ext uri="{BB962C8B-B14F-4D97-AF65-F5344CB8AC3E}">
        <p14:creationId xmlns:p14="http://schemas.microsoft.com/office/powerpoint/2010/main" val="2566832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10FE3-AAFF-DE2A-2A8F-FD7E6F30CD88}"/>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409104EC-A3F9-B3FE-779E-A0EAF64E1610}"/>
              </a:ext>
            </a:extLst>
          </p:cNvPr>
          <p:cNvSpPr>
            <a:spLocks noGrp="1"/>
          </p:cNvSpPr>
          <p:nvPr>
            <p:ph type="title"/>
          </p:nvPr>
        </p:nvSpPr>
        <p:spPr>
          <a:xfrm>
            <a:off x="442240" y="850900"/>
            <a:ext cx="11307520" cy="1396999"/>
          </a:xfrm>
        </p:spPr>
        <p:txBody>
          <a:bodyPr/>
          <a:lstStyle/>
          <a:p>
            <a:r>
              <a:rPr lang="en-US" sz="5400" dirty="0"/>
              <a:t>How long should this take?</a:t>
            </a:r>
            <a:br>
              <a:rPr lang="en-US" sz="5400" dirty="0"/>
            </a:br>
            <a:r>
              <a:rPr lang="en-US" sz="3200" dirty="0"/>
              <a:t>(pushing 1000 events upstream on a 10.000 pad funnel)</a:t>
            </a:r>
            <a:endParaRPr lang="en-NO" sz="5400"/>
          </a:p>
        </p:txBody>
      </p:sp>
      <p:sp>
        <p:nvSpPr>
          <p:cNvPr id="5" name="TextBox 4">
            <a:extLst>
              <a:ext uri="{FF2B5EF4-FFF2-40B4-BE49-F238E27FC236}">
                <a16:creationId xmlns:a16="http://schemas.microsoft.com/office/drawing/2014/main" id="{54083DDB-CFEF-AF5A-734F-1BC2F7D24A1E}"/>
              </a:ext>
            </a:extLst>
          </p:cNvPr>
          <p:cNvSpPr txBox="1"/>
          <p:nvPr/>
        </p:nvSpPr>
        <p:spPr>
          <a:xfrm>
            <a:off x="442240" y="2387599"/>
            <a:ext cx="12156160" cy="4308081"/>
          </a:xfrm>
          <a:prstGeom prst="rect">
            <a:avLst/>
          </a:prstGeom>
          <a:noFill/>
        </p:spPr>
        <p:txBody>
          <a:bodyPr wrap="square" numCol="2">
            <a:spAutoFit/>
          </a:bodyPr>
          <a:lstStyle/>
          <a:p>
            <a:r>
              <a:rPr lang="en-US" sz="1400" dirty="0"/>
              <a:t>GST_START_TEST (</a:t>
            </a:r>
            <a:r>
              <a:rPr lang="en-US" sz="1400" dirty="0" err="1"/>
              <a:t>test_funnel_send_upstream_event_performance</a:t>
            </a:r>
            <a:r>
              <a:rPr lang="en-US" sz="1400" dirty="0"/>
              <a:t>)</a:t>
            </a:r>
          </a:p>
          <a:p>
            <a:r>
              <a:rPr lang="en-US" sz="1400" dirty="0"/>
              <a:t>{</a:t>
            </a:r>
          </a:p>
          <a:p>
            <a:r>
              <a:rPr lang="en-US" sz="1400" dirty="0"/>
              <a:t>  </a:t>
            </a:r>
            <a:r>
              <a:rPr lang="en-US" sz="1400" dirty="0" err="1"/>
              <a:t>gint</a:t>
            </a:r>
            <a:r>
              <a:rPr lang="en-US" sz="1400" dirty="0"/>
              <a:t> </a:t>
            </a:r>
            <a:r>
              <a:rPr lang="en-US" sz="1400" dirty="0" err="1"/>
              <a:t>num_pads</a:t>
            </a:r>
            <a:r>
              <a:rPr lang="en-US" sz="1400" dirty="0"/>
              <a:t> = 10000;</a:t>
            </a:r>
          </a:p>
          <a:p>
            <a:r>
              <a:rPr lang="en-US" sz="1400" dirty="0"/>
              <a:t>  </a:t>
            </a:r>
            <a:r>
              <a:rPr lang="en-US" sz="1400" dirty="0" err="1"/>
              <a:t>GstHarness</a:t>
            </a:r>
            <a:r>
              <a:rPr lang="en-US" sz="1400" dirty="0"/>
              <a:t> *h =</a:t>
            </a:r>
          </a:p>
          <a:p>
            <a:r>
              <a:rPr lang="en-US" sz="1400" dirty="0"/>
              <a:t>      </a:t>
            </a:r>
            <a:r>
              <a:rPr lang="en-US" sz="1400" dirty="0" err="1"/>
              <a:t>gst_harness_new_with_padnames</a:t>
            </a:r>
            <a:r>
              <a:rPr lang="en-US" sz="1400" dirty="0"/>
              <a:t> ("funnel", NULL, "</a:t>
            </a:r>
            <a:r>
              <a:rPr lang="en-US" sz="1400" dirty="0" err="1"/>
              <a:t>src</a:t>
            </a:r>
            <a:r>
              <a:rPr lang="en-US" sz="1400" dirty="0"/>
              <a:t>");</a:t>
            </a:r>
          </a:p>
          <a:p>
            <a:r>
              <a:rPr lang="en-US" sz="1400" dirty="0"/>
              <a:t>  </a:t>
            </a:r>
            <a:r>
              <a:rPr lang="en-US" sz="1400" dirty="0" err="1"/>
              <a:t>GstHarness</a:t>
            </a:r>
            <a:r>
              <a:rPr lang="en-US" sz="1400" dirty="0"/>
              <a:t> **sinks = g_new0 (</a:t>
            </a:r>
            <a:r>
              <a:rPr lang="en-US" sz="1400" dirty="0" err="1"/>
              <a:t>GstHarness</a:t>
            </a:r>
            <a:r>
              <a:rPr lang="en-US" sz="1400" dirty="0"/>
              <a:t> *, </a:t>
            </a:r>
            <a:r>
              <a:rPr lang="en-US" sz="1400" dirty="0" err="1"/>
              <a:t>num_pads</a:t>
            </a:r>
            <a:r>
              <a:rPr lang="en-US" sz="1400" dirty="0"/>
              <a:t>);</a:t>
            </a:r>
          </a:p>
          <a:p>
            <a:r>
              <a:rPr lang="en-US" sz="1400" dirty="0"/>
              <a:t>  </a:t>
            </a:r>
            <a:r>
              <a:rPr lang="en-US" sz="1400" dirty="0" err="1"/>
              <a:t>gint</a:t>
            </a:r>
            <a:r>
              <a:rPr lang="en-US" sz="1400" dirty="0"/>
              <a:t> </a:t>
            </a:r>
            <a:r>
              <a:rPr lang="en-US" sz="1400" dirty="0" err="1"/>
              <a:t>i</a:t>
            </a:r>
            <a:r>
              <a:rPr lang="en-US" sz="1400" dirty="0"/>
              <a:t>;</a:t>
            </a:r>
          </a:p>
          <a:p>
            <a:r>
              <a:rPr lang="en-US" sz="1400" dirty="0"/>
              <a:t>  gint64 t[2];</a:t>
            </a:r>
          </a:p>
          <a:p>
            <a:r>
              <a:rPr lang="en-US" sz="1400" dirty="0"/>
              <a:t>  double dur;</a:t>
            </a:r>
          </a:p>
          <a:p>
            <a:endParaRPr lang="en-US" sz="1400" dirty="0"/>
          </a:p>
          <a:p>
            <a:r>
              <a:rPr lang="en-US" sz="1400" dirty="0"/>
              <a:t>  for (</a:t>
            </a:r>
            <a:r>
              <a:rPr lang="en-US" sz="1400" dirty="0" err="1"/>
              <a:t>i</a:t>
            </a:r>
            <a:r>
              <a:rPr lang="en-US" sz="1400" dirty="0"/>
              <a:t> = 0; </a:t>
            </a:r>
            <a:r>
              <a:rPr lang="en-US" sz="1400" dirty="0" err="1"/>
              <a:t>i</a:t>
            </a:r>
            <a:r>
              <a:rPr lang="en-US" sz="1400" dirty="0"/>
              <a:t> &lt; </a:t>
            </a:r>
            <a:r>
              <a:rPr lang="en-US" sz="1400" dirty="0" err="1"/>
              <a:t>num_pads</a:t>
            </a:r>
            <a:r>
              <a:rPr lang="en-US" sz="1400" dirty="0"/>
              <a:t>; </a:t>
            </a:r>
            <a:r>
              <a:rPr lang="en-US" sz="1400" dirty="0" err="1"/>
              <a:t>i</a:t>
            </a:r>
            <a:r>
              <a:rPr lang="en-US" sz="1400" dirty="0"/>
              <a:t> ++) {</a:t>
            </a:r>
          </a:p>
          <a:p>
            <a:r>
              <a:rPr lang="en-US" sz="1400" dirty="0"/>
              <a:t>    </a:t>
            </a:r>
            <a:r>
              <a:rPr lang="en-US" sz="1400" dirty="0" err="1"/>
              <a:t>gchar</a:t>
            </a:r>
            <a:r>
              <a:rPr lang="en-US" sz="1400" dirty="0"/>
              <a:t> *</a:t>
            </a:r>
            <a:r>
              <a:rPr lang="en-US" sz="1400" dirty="0" err="1"/>
              <a:t>sinkname</a:t>
            </a:r>
            <a:r>
              <a:rPr lang="en-US" sz="1400" dirty="0"/>
              <a:t> = </a:t>
            </a:r>
            <a:r>
              <a:rPr lang="en-US" sz="1400" dirty="0" err="1"/>
              <a:t>g_strdup_printf</a:t>
            </a:r>
            <a:r>
              <a:rPr lang="en-US" sz="1400" dirty="0"/>
              <a:t> ("</a:t>
            </a:r>
            <a:r>
              <a:rPr lang="en-US" sz="1400" dirty="0" err="1"/>
              <a:t>sink_%d</a:t>
            </a:r>
            <a:r>
              <a:rPr lang="en-US" sz="1400" dirty="0"/>
              <a:t>", </a:t>
            </a:r>
            <a:r>
              <a:rPr lang="en-US" sz="1400" dirty="0" err="1"/>
              <a:t>i</a:t>
            </a:r>
            <a:r>
              <a:rPr lang="en-US" sz="1400" dirty="0"/>
              <a:t>);</a:t>
            </a:r>
          </a:p>
          <a:p>
            <a:r>
              <a:rPr lang="en-US" sz="1400" dirty="0"/>
              <a:t>    sinks[</a:t>
            </a:r>
            <a:r>
              <a:rPr lang="en-US" sz="1400" dirty="0" err="1"/>
              <a:t>i</a:t>
            </a:r>
            <a:r>
              <a:rPr lang="en-US" sz="1400" dirty="0"/>
              <a:t>] =</a:t>
            </a:r>
          </a:p>
          <a:p>
            <a:r>
              <a:rPr lang="en-US" sz="1400" dirty="0"/>
              <a:t>        </a:t>
            </a:r>
            <a:r>
              <a:rPr lang="en-US" sz="1400" dirty="0" err="1"/>
              <a:t>gst_harness_new_with_element</a:t>
            </a:r>
            <a:r>
              <a:rPr lang="en-US" sz="1400" dirty="0"/>
              <a:t> (h-&gt;element, </a:t>
            </a:r>
            <a:r>
              <a:rPr lang="en-US" sz="1400" dirty="0" err="1"/>
              <a:t>sinkname</a:t>
            </a:r>
            <a:r>
              <a:rPr lang="en-US" sz="1400" dirty="0"/>
              <a:t>, NULL);</a:t>
            </a:r>
          </a:p>
          <a:p>
            <a:r>
              <a:rPr lang="en-US" sz="1400" dirty="0"/>
              <a:t>    </a:t>
            </a:r>
            <a:r>
              <a:rPr lang="en-US" sz="1400" dirty="0" err="1"/>
              <a:t>g_free</a:t>
            </a:r>
            <a:r>
              <a:rPr lang="en-US" sz="1400" dirty="0"/>
              <a:t> (</a:t>
            </a:r>
            <a:r>
              <a:rPr lang="en-US" sz="1400" dirty="0" err="1"/>
              <a:t>sinkname</a:t>
            </a:r>
            <a:r>
              <a:rPr lang="en-US" sz="1400" dirty="0"/>
              <a:t>);</a:t>
            </a:r>
          </a:p>
          <a:p>
            <a:r>
              <a:rPr lang="en-US" sz="1400" dirty="0"/>
              <a:t>  }</a:t>
            </a:r>
          </a:p>
          <a:p>
            <a:endParaRPr lang="en-US" sz="1400" dirty="0"/>
          </a:p>
          <a:p>
            <a:r>
              <a:rPr lang="en-US" sz="1400" dirty="0"/>
              <a:t>  t[0] = </a:t>
            </a:r>
            <a:r>
              <a:rPr lang="en-US" sz="1400" dirty="0" err="1"/>
              <a:t>g_get_monotonic_time</a:t>
            </a:r>
            <a:r>
              <a:rPr lang="en-US" sz="1400" dirty="0"/>
              <a:t> ();</a:t>
            </a:r>
          </a:p>
          <a:p>
            <a:endParaRPr lang="en-US" sz="1400" dirty="0"/>
          </a:p>
          <a:p>
            <a:r>
              <a:rPr lang="en-US" sz="1400" dirty="0"/>
              <a:t>  for (</a:t>
            </a:r>
            <a:r>
              <a:rPr lang="en-US" sz="1400" dirty="0" err="1"/>
              <a:t>i</a:t>
            </a:r>
            <a:r>
              <a:rPr lang="en-US" sz="1400" dirty="0"/>
              <a:t> = 0; </a:t>
            </a:r>
            <a:r>
              <a:rPr lang="en-US" sz="1400" dirty="0" err="1"/>
              <a:t>i</a:t>
            </a:r>
            <a:r>
              <a:rPr lang="en-US" sz="1400" dirty="0"/>
              <a:t> &lt; 1000; </a:t>
            </a:r>
            <a:r>
              <a:rPr lang="en-US" sz="1400" dirty="0" err="1"/>
              <a:t>i</a:t>
            </a:r>
            <a:r>
              <a:rPr lang="en-US" sz="1400" dirty="0"/>
              <a:t>++) {</a:t>
            </a:r>
          </a:p>
          <a:p>
            <a:r>
              <a:rPr lang="en-US" sz="1400" dirty="0"/>
              <a:t>    </a:t>
            </a:r>
            <a:r>
              <a:rPr lang="en-US" sz="1400" dirty="0" err="1"/>
              <a:t>gst_harness_push_upstream_event</a:t>
            </a:r>
            <a:r>
              <a:rPr lang="en-US" sz="1400" dirty="0"/>
              <a:t> (h,</a:t>
            </a:r>
          </a:p>
          <a:p>
            <a:r>
              <a:rPr lang="en-US" sz="1400" dirty="0"/>
              <a:t>        </a:t>
            </a:r>
            <a:r>
              <a:rPr lang="en-US" sz="1400" dirty="0" err="1"/>
              <a:t>gst_event_new_custom</a:t>
            </a:r>
            <a:r>
              <a:rPr lang="en-US" sz="1400" dirty="0"/>
              <a:t> (GST_EVENT_CUSTOM_UPSTREAM,</a:t>
            </a:r>
          </a:p>
          <a:p>
            <a:r>
              <a:rPr lang="en-US" sz="1400" dirty="0"/>
              <a:t>            </a:t>
            </a:r>
            <a:r>
              <a:rPr lang="en-US" sz="1400" dirty="0" err="1"/>
              <a:t>gst_structure_new_empty</a:t>
            </a:r>
            <a:r>
              <a:rPr lang="en-US" sz="1400" dirty="0"/>
              <a:t> ("test")));</a:t>
            </a:r>
          </a:p>
          <a:p>
            <a:r>
              <a:rPr lang="en-US" sz="1400" dirty="0"/>
              <a:t>  }</a:t>
            </a:r>
          </a:p>
          <a:p>
            <a:endParaRPr lang="en-US" sz="1400" dirty="0"/>
          </a:p>
          <a:p>
            <a:r>
              <a:rPr lang="en-US" sz="1400" dirty="0"/>
              <a:t>  t[1] = </a:t>
            </a:r>
            <a:r>
              <a:rPr lang="en-US" sz="1400" dirty="0" err="1"/>
              <a:t>g_get_monotonic_time</a:t>
            </a:r>
            <a:r>
              <a:rPr lang="en-US" sz="1400" dirty="0"/>
              <a:t> ();</a:t>
            </a:r>
          </a:p>
          <a:p>
            <a:endParaRPr lang="en-US" sz="1400" dirty="0"/>
          </a:p>
          <a:p>
            <a:r>
              <a:rPr lang="en-US" sz="1400" dirty="0"/>
              <a:t>  for (</a:t>
            </a:r>
            <a:r>
              <a:rPr lang="en-US" sz="1400" dirty="0" err="1"/>
              <a:t>i</a:t>
            </a:r>
            <a:r>
              <a:rPr lang="en-US" sz="1400" dirty="0"/>
              <a:t> = 0; </a:t>
            </a:r>
            <a:r>
              <a:rPr lang="en-US" sz="1400" dirty="0" err="1"/>
              <a:t>i</a:t>
            </a:r>
            <a:r>
              <a:rPr lang="en-US" sz="1400" dirty="0"/>
              <a:t> &lt; </a:t>
            </a:r>
            <a:r>
              <a:rPr lang="en-US" sz="1400" dirty="0" err="1"/>
              <a:t>num_pads</a:t>
            </a:r>
            <a:r>
              <a:rPr lang="en-US" sz="1400" dirty="0"/>
              <a:t>; </a:t>
            </a:r>
            <a:r>
              <a:rPr lang="en-US" sz="1400" dirty="0" err="1"/>
              <a:t>i</a:t>
            </a:r>
            <a:r>
              <a:rPr lang="en-US" sz="1400" dirty="0"/>
              <a:t> ++) {</a:t>
            </a:r>
          </a:p>
          <a:p>
            <a:r>
              <a:rPr lang="en-US" sz="1400" dirty="0"/>
              <a:t>    </a:t>
            </a:r>
            <a:r>
              <a:rPr lang="en-US" sz="1400" dirty="0" err="1"/>
              <a:t>gst_harness_teardown</a:t>
            </a:r>
            <a:r>
              <a:rPr lang="en-US" sz="1400" dirty="0"/>
              <a:t> (sinks[</a:t>
            </a:r>
            <a:r>
              <a:rPr lang="en-US" sz="1400" dirty="0" err="1"/>
              <a:t>i</a:t>
            </a:r>
            <a:r>
              <a:rPr lang="en-US" sz="1400" dirty="0"/>
              <a:t>]);</a:t>
            </a:r>
          </a:p>
          <a:p>
            <a:r>
              <a:rPr lang="en-US" sz="1400" dirty="0"/>
              <a:t>  }</a:t>
            </a:r>
          </a:p>
          <a:p>
            <a:endParaRPr lang="en-US" sz="1400" dirty="0"/>
          </a:p>
          <a:p>
            <a:r>
              <a:rPr lang="en-US" sz="1400" dirty="0"/>
              <a:t>  dur = (t[1] - t[0]) / (double) G_TIME_SPAN_SECOND;</a:t>
            </a:r>
          </a:p>
          <a:p>
            <a:r>
              <a:rPr lang="en-US" sz="1400" dirty="0"/>
              <a:t>  GST_ERROR ("pushing events took %</a:t>
            </a:r>
            <a:r>
              <a:rPr lang="en-US" sz="1400" dirty="0" err="1"/>
              <a:t>lf</a:t>
            </a:r>
            <a:r>
              <a:rPr lang="en-US" sz="1400" dirty="0"/>
              <a:t> seconds", dur);</a:t>
            </a:r>
          </a:p>
          <a:p>
            <a:endParaRPr lang="en-US" sz="1400" dirty="0"/>
          </a:p>
          <a:p>
            <a:r>
              <a:rPr lang="en-US" sz="1400" dirty="0"/>
              <a:t>  </a:t>
            </a:r>
            <a:r>
              <a:rPr lang="en-US" sz="1400" dirty="0" err="1"/>
              <a:t>gst_harness_teardown</a:t>
            </a:r>
            <a:r>
              <a:rPr lang="en-US" sz="1400" dirty="0"/>
              <a:t> (h);</a:t>
            </a:r>
          </a:p>
          <a:p>
            <a:r>
              <a:rPr lang="en-US" sz="1400" dirty="0"/>
              <a:t>}</a:t>
            </a:r>
          </a:p>
          <a:p>
            <a:endParaRPr lang="en-US" sz="1400" dirty="0"/>
          </a:p>
          <a:p>
            <a:r>
              <a:rPr lang="en-US" sz="1400" dirty="0"/>
              <a:t>GST_END_TEST;;</a:t>
            </a:r>
          </a:p>
        </p:txBody>
      </p:sp>
    </p:spTree>
    <p:extLst>
      <p:ext uri="{BB962C8B-B14F-4D97-AF65-F5344CB8AC3E}">
        <p14:creationId xmlns:p14="http://schemas.microsoft.com/office/powerpoint/2010/main" val="4131297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A6805-410A-E17E-79B1-F609E40F441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F78EDF0-18E3-613E-4E93-2A798919BEC8}"/>
              </a:ext>
            </a:extLst>
          </p:cNvPr>
          <p:cNvSpPr txBox="1"/>
          <p:nvPr/>
        </p:nvSpPr>
        <p:spPr>
          <a:xfrm>
            <a:off x="1123950" y="3105834"/>
            <a:ext cx="9944100" cy="646331"/>
          </a:xfrm>
          <a:prstGeom prst="rect">
            <a:avLst/>
          </a:prstGeom>
          <a:noFill/>
        </p:spPr>
        <p:txBody>
          <a:bodyPr wrap="square" numCol="1">
            <a:spAutoFit/>
          </a:bodyPr>
          <a:lstStyle/>
          <a:p>
            <a:pPr algn="ctr"/>
            <a:r>
              <a:rPr lang="en-US" sz="3600" dirty="0"/>
              <a:t>pushing events took 123.776537 seconds</a:t>
            </a:r>
          </a:p>
        </p:txBody>
      </p:sp>
    </p:spTree>
    <p:extLst>
      <p:ext uri="{BB962C8B-B14F-4D97-AF65-F5344CB8AC3E}">
        <p14:creationId xmlns:p14="http://schemas.microsoft.com/office/powerpoint/2010/main" val="26266308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FDF60-2038-BC61-9904-7987FD33D5C6}"/>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96B81581-5132-0412-6334-70671439C917}"/>
              </a:ext>
            </a:extLst>
          </p:cNvPr>
          <p:cNvSpPr>
            <a:spLocks noGrp="1"/>
          </p:cNvSpPr>
          <p:nvPr>
            <p:ph type="title"/>
          </p:nvPr>
        </p:nvSpPr>
        <p:spPr>
          <a:xfrm>
            <a:off x="442240" y="919781"/>
            <a:ext cx="10077701" cy="677108"/>
          </a:xfrm>
        </p:spPr>
        <p:txBody>
          <a:bodyPr/>
          <a:lstStyle/>
          <a:p>
            <a:r>
              <a:rPr lang="en-US" sz="4400" dirty="0" err="1"/>
              <a:t>gst_pad_forward</a:t>
            </a:r>
            <a:r>
              <a:rPr lang="en-US" sz="4400" dirty="0"/>
              <a:t> ()</a:t>
            </a:r>
            <a:endParaRPr lang="en-NO" sz="4400"/>
          </a:p>
        </p:txBody>
      </p:sp>
      <p:sp>
        <p:nvSpPr>
          <p:cNvPr id="5" name="TextBox 4">
            <a:extLst>
              <a:ext uri="{FF2B5EF4-FFF2-40B4-BE49-F238E27FC236}">
                <a16:creationId xmlns:a16="http://schemas.microsoft.com/office/drawing/2014/main" id="{5B0598FC-7A1C-0FA7-36E5-9AE409BBFBBF}"/>
              </a:ext>
            </a:extLst>
          </p:cNvPr>
          <p:cNvSpPr txBox="1"/>
          <p:nvPr/>
        </p:nvSpPr>
        <p:spPr>
          <a:xfrm>
            <a:off x="429540" y="1863588"/>
            <a:ext cx="10441660" cy="4247317"/>
          </a:xfrm>
          <a:prstGeom prst="rect">
            <a:avLst/>
          </a:prstGeom>
          <a:noFill/>
        </p:spPr>
        <p:txBody>
          <a:bodyPr wrap="square" numCol="1">
            <a:spAutoFit/>
          </a:bodyPr>
          <a:lstStyle/>
          <a:p>
            <a:endParaRPr lang="en-US" dirty="0"/>
          </a:p>
          <a:p>
            <a:pPr marL="285750" indent="-285750">
              <a:buFont typeface="Arial" panose="020B0604020202020204" pitchFamily="34" charset="0"/>
              <a:buChar char="•"/>
            </a:pPr>
            <a:r>
              <a:rPr lang="en-US" dirty="0"/>
              <a:t>perf showing </a:t>
            </a:r>
            <a:r>
              <a:rPr lang="en-US" dirty="0" err="1"/>
              <a:t>gst_pad_forward</a:t>
            </a:r>
            <a:r>
              <a:rPr lang="en-US" dirty="0"/>
              <a:t>() taking most cycles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Every iteration push on a pad</a:t>
            </a:r>
          </a:p>
          <a:p>
            <a:pPr marL="285750" indent="-285750">
              <a:buFont typeface="Arial" panose="020B0604020202020204" pitchFamily="34" charset="0"/>
              <a:buChar char="•"/>
            </a:pPr>
            <a:r>
              <a:rPr lang="en-US" dirty="0"/>
              <a:t>Store pads pushed on in “</a:t>
            </a:r>
            <a:r>
              <a:rPr lang="en-US" dirty="0" err="1"/>
              <a:t>pushed_pads</a:t>
            </a:r>
            <a:r>
              <a:rPr lang="en-US" dirty="0"/>
              <a:t>”</a:t>
            </a:r>
          </a:p>
          <a:p>
            <a:pPr marL="285750" indent="-285750">
              <a:buFont typeface="Arial" panose="020B0604020202020204" pitchFamily="34" charset="0"/>
              <a:buChar char="•"/>
            </a:pPr>
            <a:r>
              <a:rPr lang="en-US" dirty="0"/>
              <a:t>Check if the current pad are in “</a:t>
            </a:r>
            <a:r>
              <a:rPr lang="en-US" dirty="0" err="1"/>
              <a:t>pushed_pads</a:t>
            </a:r>
            <a:r>
              <a:rPr lang="en-US" dirty="0"/>
              <a:t>”</a:t>
            </a:r>
          </a:p>
          <a:p>
            <a:pPr marL="742882" lvl="1" indent="-285750">
              <a:buFont typeface="Arial" panose="020B0604020202020204" pitchFamily="34" charset="0"/>
              <a:buChar char="•"/>
            </a:pPr>
            <a:r>
              <a:rPr lang="en-US" dirty="0"/>
              <a:t>Why?</a:t>
            </a:r>
          </a:p>
          <a:p>
            <a:pPr marL="1200013" lvl="2" indent="-285750">
              <a:buFont typeface="Arial" panose="020B0604020202020204" pitchFamily="34" charset="0"/>
              <a:buChar char="•"/>
            </a:pPr>
            <a:r>
              <a:rPr lang="en-US" dirty="0"/>
              <a:t>Don’t push on same pad twice!</a:t>
            </a:r>
          </a:p>
          <a:p>
            <a:pPr marL="742882" lvl="1" indent="-285750">
              <a:buFont typeface="Arial" panose="020B0604020202020204" pitchFamily="34" charset="0"/>
              <a:buChar char="•"/>
            </a:pPr>
            <a:r>
              <a:rPr lang="en-US" dirty="0"/>
              <a:t>Seems silly?</a:t>
            </a:r>
          </a:p>
          <a:p>
            <a:pPr marL="1200013" lvl="2" indent="-285750">
              <a:buFont typeface="Arial" panose="020B0604020202020204" pitchFamily="34" charset="0"/>
              <a:buChar char="•"/>
            </a:pPr>
            <a:r>
              <a:rPr lang="en-US" dirty="0"/>
              <a:t>FIXME!</a:t>
            </a:r>
          </a:p>
          <a:p>
            <a:pPr marL="742882" lvl="1" indent="-285750">
              <a:buFont typeface="Arial" panose="020B0604020202020204" pitchFamily="34" charset="0"/>
              <a:buChar char="•"/>
            </a:pPr>
            <a:r>
              <a:rPr lang="en-US" dirty="0"/>
              <a:t>How can it happen?</a:t>
            </a:r>
          </a:p>
          <a:p>
            <a:pPr marL="1200013" lvl="2" indent="-285750">
              <a:buFont typeface="Arial" panose="020B0604020202020204" pitchFamily="34" charset="0"/>
              <a:buChar char="•"/>
            </a:pPr>
            <a:r>
              <a:rPr lang="en-US" dirty="0"/>
              <a:t>RESYNC!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 why not just do:</a:t>
            </a:r>
          </a:p>
          <a:p>
            <a:pPr marL="742882" lvl="1" indent="-28575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327D95E4-75D5-20FA-FDF7-774E9D0C8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195768"/>
            <a:ext cx="5727700" cy="6466464"/>
          </a:xfrm>
          <a:prstGeom prst="rect">
            <a:avLst/>
          </a:prstGeom>
        </p:spPr>
      </p:pic>
    </p:spTree>
    <p:extLst>
      <p:ext uri="{BB962C8B-B14F-4D97-AF65-F5344CB8AC3E}">
        <p14:creationId xmlns:p14="http://schemas.microsoft.com/office/powerpoint/2010/main" val="2102553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B2618-7DEA-F611-61C2-3D08F8F9A2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1D4ACEC-3CE0-4511-B678-71271DA29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30200"/>
            <a:ext cx="7772400" cy="6410723"/>
          </a:xfrm>
          <a:prstGeom prst="rect">
            <a:avLst/>
          </a:prstGeom>
        </p:spPr>
      </p:pic>
    </p:spTree>
    <p:extLst>
      <p:ext uri="{BB962C8B-B14F-4D97-AF65-F5344CB8AC3E}">
        <p14:creationId xmlns:p14="http://schemas.microsoft.com/office/powerpoint/2010/main" val="3875853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EBC42-2332-121E-F1DD-5F7B209CC1BA}"/>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CD68B4EA-0589-52D3-9D31-6B58DE71AFCE}"/>
              </a:ext>
            </a:extLst>
          </p:cNvPr>
          <p:cNvSpPr>
            <a:spLocks noGrp="1"/>
          </p:cNvSpPr>
          <p:nvPr>
            <p:ph type="title"/>
          </p:nvPr>
        </p:nvSpPr>
        <p:spPr>
          <a:xfrm>
            <a:off x="442240" y="858225"/>
            <a:ext cx="10077701" cy="738664"/>
          </a:xfrm>
        </p:spPr>
        <p:txBody>
          <a:bodyPr/>
          <a:lstStyle/>
          <a:p>
            <a:r>
              <a:rPr lang="nb-NO" sz="4800" dirty="0" err="1"/>
              <a:t>Results</a:t>
            </a:r>
            <a:r>
              <a:rPr lang="nb-NO" sz="4800" dirty="0"/>
              <a:t>:</a:t>
            </a:r>
            <a:endParaRPr lang="en-NO" sz="4800"/>
          </a:p>
        </p:txBody>
      </p:sp>
      <p:pic>
        <p:nvPicPr>
          <p:cNvPr id="3" name="Picture 2" descr="A black background with white text&#10;&#10;AI-generated content may be incorrect.">
            <a:extLst>
              <a:ext uri="{FF2B5EF4-FFF2-40B4-BE49-F238E27FC236}">
                <a16:creationId xmlns:a16="http://schemas.microsoft.com/office/drawing/2014/main" id="{13B1ECB9-9C32-2A83-DBD4-CA4466DD4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 y="2894630"/>
            <a:ext cx="10756900" cy="1538966"/>
          </a:xfrm>
          <a:prstGeom prst="rect">
            <a:avLst/>
          </a:prstGeom>
        </p:spPr>
      </p:pic>
    </p:spTree>
    <p:extLst>
      <p:ext uri="{BB962C8B-B14F-4D97-AF65-F5344CB8AC3E}">
        <p14:creationId xmlns:p14="http://schemas.microsoft.com/office/powerpoint/2010/main" val="2147449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59270-0F1D-3E4A-651F-716FA72AEA62}"/>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5844EFC9-1253-D4E2-1AD9-E818E6C6007D}"/>
              </a:ext>
            </a:extLst>
          </p:cNvPr>
          <p:cNvSpPr>
            <a:spLocks noGrp="1"/>
          </p:cNvSpPr>
          <p:nvPr>
            <p:ph type="title"/>
          </p:nvPr>
        </p:nvSpPr>
        <p:spPr>
          <a:xfrm>
            <a:off x="327940" y="1375492"/>
            <a:ext cx="10077701" cy="830997"/>
          </a:xfrm>
        </p:spPr>
        <p:txBody>
          <a:bodyPr/>
          <a:lstStyle/>
          <a:p>
            <a:r>
              <a:rPr lang="en-US" sz="5400" dirty="0"/>
              <a:t>“The </a:t>
            </a:r>
            <a:r>
              <a:rPr lang="en-US" sz="5400" dirty="0" err="1"/>
              <a:t>autoremove</a:t>
            </a:r>
            <a:r>
              <a:rPr lang="en-US" sz="5400" dirty="0"/>
              <a:t> story”</a:t>
            </a:r>
            <a:endParaRPr lang="en-NO"/>
          </a:p>
        </p:txBody>
      </p:sp>
      <p:sp>
        <p:nvSpPr>
          <p:cNvPr id="4" name="TextBox 3">
            <a:extLst>
              <a:ext uri="{FF2B5EF4-FFF2-40B4-BE49-F238E27FC236}">
                <a16:creationId xmlns:a16="http://schemas.microsoft.com/office/drawing/2014/main" id="{D944CE91-174D-6427-7788-D8767DB3A074}"/>
              </a:ext>
            </a:extLst>
          </p:cNvPr>
          <p:cNvSpPr txBox="1"/>
          <p:nvPr/>
        </p:nvSpPr>
        <p:spPr>
          <a:xfrm>
            <a:off x="618185" y="2532776"/>
            <a:ext cx="11573815" cy="2954655"/>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2400" dirty="0"/>
              <a:t>We have lots of streams coming and going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Could they remove themselves when inactive?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Let’s try “</a:t>
            </a:r>
            <a:r>
              <a:rPr lang="en-US" sz="2400" dirty="0" err="1"/>
              <a:t>autoremove</a:t>
            </a:r>
            <a:r>
              <a:rPr lang="en-US" sz="2400" dirty="0"/>
              <a:t>” in </a:t>
            </a:r>
            <a:r>
              <a:rPr lang="en-US" sz="2400" dirty="0" err="1"/>
              <a:t>gstrtpbin</a:t>
            </a:r>
            <a:r>
              <a:rPr lang="en-US" sz="2400" dirty="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p:txBody>
      </p:sp>
      <p:pic>
        <p:nvPicPr>
          <p:cNvPr id="3" name="Picture 2" descr="A screen shot of a computer code&#10;&#10;AI-generated content may be incorrect.">
            <a:extLst>
              <a:ext uri="{FF2B5EF4-FFF2-40B4-BE49-F238E27FC236}">
                <a16:creationId xmlns:a16="http://schemas.microsoft.com/office/drawing/2014/main" id="{9B723481-7078-A681-189B-0856F1FCF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750" y="4670718"/>
            <a:ext cx="7251700" cy="1143000"/>
          </a:xfrm>
          <a:prstGeom prst="rect">
            <a:avLst/>
          </a:prstGeom>
        </p:spPr>
      </p:pic>
    </p:spTree>
    <p:extLst>
      <p:ext uri="{BB962C8B-B14F-4D97-AF65-F5344CB8AC3E}">
        <p14:creationId xmlns:p14="http://schemas.microsoft.com/office/powerpoint/2010/main" val="3842611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80E85-87C4-9E3C-D7FA-1B5ECA6DD6B9}"/>
            </a:ext>
          </a:extLst>
        </p:cNvPr>
        <p:cNvGrpSpPr/>
        <p:nvPr/>
      </p:nvGrpSpPr>
      <p:grpSpPr>
        <a:xfrm>
          <a:off x="0" y="0"/>
          <a:ext cx="0" cy="0"/>
          <a:chOff x="0" y="0"/>
          <a:chExt cx="0" cy="0"/>
        </a:xfrm>
      </p:grpSpPr>
      <p:sp>
        <p:nvSpPr>
          <p:cNvPr id="27" name="Slide Number Placeholder 3">
            <a:extLst>
              <a:ext uri="{FF2B5EF4-FFF2-40B4-BE49-F238E27FC236}">
                <a16:creationId xmlns:a16="http://schemas.microsoft.com/office/drawing/2014/main" id="{D2B089B4-871B-4253-0CB5-35F4386B95E4}"/>
              </a:ext>
            </a:extLst>
          </p:cNvPr>
          <p:cNvSpPr>
            <a:spLocks noGrp="1"/>
          </p:cNvSpPr>
          <p:nvPr>
            <p:ph type="sldNum" sz="quarter" idx="13"/>
          </p:nvPr>
        </p:nvSpPr>
        <p:spPr>
          <a:xfrm>
            <a:off x="8364509" y="6493067"/>
            <a:ext cx="2743200" cy="115416"/>
          </a:xfrm>
        </p:spPr>
        <p:txBody>
          <a:bodyPr/>
          <a:lstStyle/>
          <a:p>
            <a:pPr>
              <a:spcAft>
                <a:spcPts val="600"/>
              </a:spcAft>
            </a:pPr>
            <a:fld id="{AF82C51F-475B-4DE1-B4BE-74973CDCE049}" type="slidenum">
              <a:rPr lang="nb-NO" smtClean="0"/>
              <a:pPr>
                <a:spcAft>
                  <a:spcPts val="600"/>
                </a:spcAft>
              </a:pPr>
              <a:t>3</a:t>
            </a:fld>
            <a:endParaRPr lang="nb-NO"/>
          </a:p>
        </p:txBody>
      </p:sp>
      <p:sp>
        <p:nvSpPr>
          <p:cNvPr id="18" name="Title 17">
            <a:extLst>
              <a:ext uri="{FF2B5EF4-FFF2-40B4-BE49-F238E27FC236}">
                <a16:creationId xmlns:a16="http://schemas.microsoft.com/office/drawing/2014/main" id="{A42D0EC0-6024-42C5-FE3E-A6CBA7F2F56B}"/>
              </a:ext>
            </a:extLst>
          </p:cNvPr>
          <p:cNvSpPr>
            <a:spLocks noGrp="1"/>
          </p:cNvSpPr>
          <p:nvPr>
            <p:ph type="title"/>
          </p:nvPr>
        </p:nvSpPr>
        <p:spPr>
          <a:xfrm>
            <a:off x="457150" y="445352"/>
            <a:ext cx="11264398" cy="553998"/>
          </a:xfrm>
        </p:spPr>
        <p:txBody>
          <a:bodyPr wrap="square" anchor="t">
            <a:normAutofit/>
          </a:bodyPr>
          <a:lstStyle/>
          <a:p>
            <a:r>
              <a:rPr lang="nb-NO" dirty="0" err="1"/>
              <a:t>Pexip</a:t>
            </a:r>
            <a:endParaRPr lang="en-NO"/>
          </a:p>
        </p:txBody>
      </p:sp>
      <p:graphicFrame>
        <p:nvGraphicFramePr>
          <p:cNvPr id="21" name="Text Placeholder 18">
            <a:extLst>
              <a:ext uri="{FF2B5EF4-FFF2-40B4-BE49-F238E27FC236}">
                <a16:creationId xmlns:a16="http://schemas.microsoft.com/office/drawing/2014/main" id="{3AD854C0-30B6-3723-CE40-5CD2A37371B7}"/>
              </a:ext>
            </a:extLst>
          </p:cNvPr>
          <p:cNvGraphicFramePr/>
          <p:nvPr>
            <p:extLst>
              <p:ext uri="{D42A27DB-BD31-4B8C-83A1-F6EECF244321}">
                <p14:modId xmlns:p14="http://schemas.microsoft.com/office/powerpoint/2010/main" val="3329767374"/>
              </p:ext>
            </p:extLst>
          </p:nvPr>
        </p:nvGraphicFramePr>
        <p:xfrm>
          <a:off x="6217926" y="1431235"/>
          <a:ext cx="5372910" cy="4909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Pexip-heart-25-3-2">
            <a:extLst>
              <a:ext uri="{FF2B5EF4-FFF2-40B4-BE49-F238E27FC236}">
                <a16:creationId xmlns:a16="http://schemas.microsoft.com/office/drawing/2014/main" id="{BE326235-6794-3055-1CA2-0436F2E46923}"/>
              </a:ext>
            </a:extLst>
          </p:cNvPr>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rcRect/>
          <a:stretch>
            <a:fillRect/>
          </a:stretch>
        </p:blipFill>
        <p:spPr bwMode="auto">
          <a:xfrm>
            <a:off x="457200" y="2095500"/>
            <a:ext cx="53721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37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8B863-80E6-B597-8A16-0ADC9172B969}"/>
            </a:ext>
          </a:extLst>
        </p:cNvPr>
        <p:cNvGrpSpPr/>
        <p:nvPr/>
      </p:nvGrpSpPr>
      <p:grpSpPr>
        <a:xfrm>
          <a:off x="0" y="0"/>
          <a:ext cx="0" cy="0"/>
          <a:chOff x="0" y="0"/>
          <a:chExt cx="0" cy="0"/>
        </a:xfrm>
      </p:grpSpPr>
      <p:pic>
        <p:nvPicPr>
          <p:cNvPr id="3074" name="Picture 2" descr="Futurama Fry Meme - Imgflip">
            <a:extLst>
              <a:ext uri="{FF2B5EF4-FFF2-40B4-BE49-F238E27FC236}">
                <a16:creationId xmlns:a16="http://schemas.microsoft.com/office/drawing/2014/main" id="{3185CEF3-145B-8629-4ED3-02763447C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800100"/>
            <a:ext cx="70104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104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F3C66-C503-DD5E-FCF9-77E90B7A8AB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BA26BEC-53C0-B515-7343-947E54326C02}"/>
              </a:ext>
            </a:extLst>
          </p:cNvPr>
          <p:cNvSpPr txBox="1"/>
          <p:nvPr/>
        </p:nvSpPr>
        <p:spPr>
          <a:xfrm>
            <a:off x="618185" y="2532776"/>
            <a:ext cx="11573815" cy="1107996"/>
          </a:xfrm>
          <a:prstGeom prst="rect">
            <a:avLst/>
          </a:prstGeom>
          <a:noFill/>
        </p:spPr>
        <p:txBody>
          <a:bodyPr wrap="square" lIns="0" tIns="0" rIns="0" bIns="0"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116F6533-B241-4073-8CF1-1DBB5729FAEE}"/>
              </a:ext>
            </a:extLst>
          </p:cNvPr>
          <p:cNvPicPr>
            <a:picLocks noChangeAspect="1"/>
          </p:cNvPicPr>
          <p:nvPr/>
        </p:nvPicPr>
        <p:blipFill>
          <a:blip r:embed="rId2"/>
          <a:stretch>
            <a:fillRect/>
          </a:stretch>
        </p:blipFill>
        <p:spPr>
          <a:xfrm>
            <a:off x="2844800" y="177800"/>
            <a:ext cx="6502400" cy="6502400"/>
          </a:xfrm>
          <a:prstGeom prst="rect">
            <a:avLst/>
          </a:prstGeom>
        </p:spPr>
      </p:pic>
    </p:spTree>
    <p:extLst>
      <p:ext uri="{BB962C8B-B14F-4D97-AF65-F5344CB8AC3E}">
        <p14:creationId xmlns:p14="http://schemas.microsoft.com/office/powerpoint/2010/main" val="2277196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82D2A-0843-6D6B-BA8D-0F0487DE3531}"/>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1C58230A-2626-67B4-FABC-9975042EFE1F}"/>
              </a:ext>
            </a:extLst>
          </p:cNvPr>
          <p:cNvSpPr>
            <a:spLocks noGrp="1"/>
          </p:cNvSpPr>
          <p:nvPr>
            <p:ph type="title"/>
          </p:nvPr>
        </p:nvSpPr>
        <p:spPr>
          <a:xfrm>
            <a:off x="327940" y="1375492"/>
            <a:ext cx="10077701" cy="830997"/>
          </a:xfrm>
        </p:spPr>
        <p:txBody>
          <a:bodyPr/>
          <a:lstStyle/>
          <a:p>
            <a:r>
              <a:rPr lang="en-US" sz="5400" dirty="0"/>
              <a:t>Tests!!</a:t>
            </a:r>
            <a:endParaRPr lang="en-NO"/>
          </a:p>
        </p:txBody>
      </p:sp>
      <p:sp>
        <p:nvSpPr>
          <p:cNvPr id="4" name="TextBox 3">
            <a:extLst>
              <a:ext uri="{FF2B5EF4-FFF2-40B4-BE49-F238E27FC236}">
                <a16:creationId xmlns:a16="http://schemas.microsoft.com/office/drawing/2014/main" id="{FB48F987-0C09-421D-1BB9-15CEF39E8B8B}"/>
              </a:ext>
            </a:extLst>
          </p:cNvPr>
          <p:cNvSpPr txBox="1"/>
          <p:nvPr/>
        </p:nvSpPr>
        <p:spPr>
          <a:xfrm>
            <a:off x="618185" y="2532776"/>
            <a:ext cx="11573815" cy="1107996"/>
          </a:xfrm>
          <a:prstGeom prst="rect">
            <a:avLst/>
          </a:prstGeom>
          <a:noFill/>
        </p:spPr>
        <p:txBody>
          <a:bodyPr wrap="square" lIns="0" tIns="0" rIns="0" bIns="0"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p:txBody>
      </p:sp>
      <p:pic>
        <p:nvPicPr>
          <p:cNvPr id="5" name="Picture 4" descr="A screen shot of a computer program&#10;&#10;AI-generated content may be incorrect.">
            <a:extLst>
              <a:ext uri="{FF2B5EF4-FFF2-40B4-BE49-F238E27FC236}">
                <a16:creationId xmlns:a16="http://schemas.microsoft.com/office/drawing/2014/main" id="{23582E65-5DCC-15B3-B306-CFB77E0C0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432" y="3429000"/>
            <a:ext cx="7442200" cy="1308100"/>
          </a:xfrm>
          <a:prstGeom prst="rect">
            <a:avLst/>
          </a:prstGeom>
        </p:spPr>
      </p:pic>
      <p:pic>
        <p:nvPicPr>
          <p:cNvPr id="7" name="Picture 6" descr="A screen shot of a computer code&#10;&#10;AI-generated content may be incorrect.">
            <a:extLst>
              <a:ext uri="{FF2B5EF4-FFF2-40B4-BE49-F238E27FC236}">
                <a16:creationId xmlns:a16="http://schemas.microsoft.com/office/drawing/2014/main" id="{F527E0CF-E67B-7943-B539-CAF6242B8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950" y="5035260"/>
            <a:ext cx="7607300" cy="1206500"/>
          </a:xfrm>
          <a:prstGeom prst="rect">
            <a:avLst/>
          </a:prstGeom>
        </p:spPr>
      </p:pic>
      <p:pic>
        <p:nvPicPr>
          <p:cNvPr id="9" name="Picture 8" descr="A screenshot of a computer program&#10;&#10;AI-generated content may be incorrect.">
            <a:extLst>
              <a:ext uri="{FF2B5EF4-FFF2-40B4-BE49-F238E27FC236}">
                <a16:creationId xmlns:a16="http://schemas.microsoft.com/office/drawing/2014/main" id="{4777EED9-377D-2120-213D-349F85C0DF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885" y="451140"/>
            <a:ext cx="7493000" cy="2679700"/>
          </a:xfrm>
          <a:prstGeom prst="rect">
            <a:avLst/>
          </a:prstGeom>
        </p:spPr>
      </p:pic>
    </p:spTree>
    <p:extLst>
      <p:ext uri="{BB962C8B-B14F-4D97-AF65-F5344CB8AC3E}">
        <p14:creationId xmlns:p14="http://schemas.microsoft.com/office/powerpoint/2010/main" val="3323441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E3A51-537B-2765-D312-64D45406FD11}"/>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0F165F88-7584-04D8-7909-5C2B37766438}"/>
              </a:ext>
            </a:extLst>
          </p:cNvPr>
          <p:cNvSpPr>
            <a:spLocks noGrp="1"/>
          </p:cNvSpPr>
          <p:nvPr>
            <p:ph type="title"/>
          </p:nvPr>
        </p:nvSpPr>
        <p:spPr>
          <a:xfrm>
            <a:off x="327940" y="1375492"/>
            <a:ext cx="10077701" cy="830997"/>
          </a:xfrm>
        </p:spPr>
        <p:txBody>
          <a:bodyPr/>
          <a:lstStyle/>
          <a:p>
            <a:r>
              <a:rPr lang="en-US" sz="5400" dirty="0"/>
              <a:t>Fixes:</a:t>
            </a:r>
            <a:endParaRPr lang="en-NO"/>
          </a:p>
        </p:txBody>
      </p:sp>
      <p:sp>
        <p:nvSpPr>
          <p:cNvPr id="4" name="TextBox 3">
            <a:extLst>
              <a:ext uri="{FF2B5EF4-FFF2-40B4-BE49-F238E27FC236}">
                <a16:creationId xmlns:a16="http://schemas.microsoft.com/office/drawing/2014/main" id="{A4664540-BED3-506E-23DC-38929BAF6B47}"/>
              </a:ext>
            </a:extLst>
          </p:cNvPr>
          <p:cNvSpPr txBox="1"/>
          <p:nvPr/>
        </p:nvSpPr>
        <p:spPr>
          <a:xfrm>
            <a:off x="618185" y="2532776"/>
            <a:ext cx="11573815" cy="4801314"/>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sz="2400" dirty="0" err="1"/>
              <a:t>rtpbin</a:t>
            </a:r>
            <a:r>
              <a:rPr lang="en-US" sz="2400" dirty="0"/>
              <a:t>:</a:t>
            </a:r>
          </a:p>
          <a:p>
            <a:pPr marL="742882" lvl="1" indent="-285750">
              <a:buFont typeface="Arial" panose="020B0604020202020204" pitchFamily="34" charset="0"/>
              <a:buChar char="•"/>
            </a:pPr>
            <a:r>
              <a:rPr lang="en-US" sz="2400" dirty="0"/>
              <a:t>Completely revised all locking</a:t>
            </a:r>
          </a:p>
          <a:p>
            <a:pPr marL="742882" lvl="1" indent="-285750">
              <a:buFont typeface="Arial" panose="020B0604020202020204" pitchFamily="34" charset="0"/>
              <a:buChar char="•"/>
            </a:pPr>
            <a:r>
              <a:rPr lang="en-US" sz="2400" dirty="0"/>
              <a:t>Tracking </a:t>
            </a:r>
            <a:r>
              <a:rPr lang="en-US" sz="2400" dirty="0" err="1"/>
              <a:t>ptdemux</a:t>
            </a:r>
            <a:r>
              <a:rPr lang="en-US" sz="2400" dirty="0"/>
              <a:t>-pads differently</a:t>
            </a:r>
          </a:p>
          <a:p>
            <a:pPr marL="285750" indent="-285750">
              <a:buFont typeface="Arial" panose="020B0604020202020204" pitchFamily="34" charset="0"/>
              <a:buChar char="•"/>
            </a:pPr>
            <a:r>
              <a:rPr lang="en-US" sz="2400" dirty="0" err="1"/>
              <a:t>rtpsession</a:t>
            </a:r>
            <a:endParaRPr lang="en-US" sz="2400" dirty="0"/>
          </a:p>
          <a:p>
            <a:pPr marL="742882" lvl="1" indent="-285750">
              <a:buFont typeface="Arial" panose="020B0604020202020204" pitchFamily="34" charset="0"/>
              <a:buChar char="•"/>
            </a:pPr>
            <a:r>
              <a:rPr lang="en-US" sz="2400" dirty="0"/>
              <a:t>include packet-type in </a:t>
            </a:r>
            <a:r>
              <a:rPr lang="en-US" sz="2400" dirty="0" err="1"/>
              <a:t>obtain_source</a:t>
            </a:r>
            <a:r>
              <a:rPr lang="en-US" sz="2400" dirty="0"/>
              <a:t>()</a:t>
            </a:r>
          </a:p>
          <a:p>
            <a:pPr marL="285750" indent="-285750">
              <a:buFont typeface="Arial" panose="020B0604020202020204" pitchFamily="34" charset="0"/>
              <a:buChar char="•"/>
            </a:pPr>
            <a:r>
              <a:rPr lang="en-US" sz="2400" dirty="0" err="1"/>
              <a:t>rtpptdemux</a:t>
            </a:r>
            <a:r>
              <a:rPr lang="en-US" sz="2400" dirty="0"/>
              <a:t>:</a:t>
            </a:r>
          </a:p>
          <a:p>
            <a:pPr marL="742882" lvl="1" indent="-285750">
              <a:buFont typeface="Arial" panose="020B0604020202020204" pitchFamily="34" charset="0"/>
              <a:buChar char="•"/>
            </a:pPr>
            <a:r>
              <a:rPr lang="en-US" sz="2400" dirty="0"/>
              <a:t>fix a race-condition concerning payload type in signal</a:t>
            </a:r>
          </a:p>
          <a:p>
            <a:pPr marL="285750" indent="-285750">
              <a:buFont typeface="Arial" panose="020B0604020202020204" pitchFamily="34" charset="0"/>
              <a:buChar char="•"/>
            </a:pPr>
            <a:r>
              <a:rPr lang="en-US" sz="2400" dirty="0" err="1"/>
              <a:t>rtpssrcdemux</a:t>
            </a:r>
            <a:r>
              <a:rPr lang="en-US" sz="2400" dirty="0"/>
              <a:t>:</a:t>
            </a:r>
          </a:p>
          <a:p>
            <a:pPr marL="742882" lvl="1" indent="-285750">
              <a:buFont typeface="Arial" panose="020B0604020202020204" pitchFamily="34" charset="0"/>
              <a:buChar char="•"/>
            </a:pPr>
            <a:r>
              <a:rPr lang="en-US" sz="2400" dirty="0"/>
              <a:t>Revised locking</a:t>
            </a:r>
          </a:p>
          <a:p>
            <a:pPr marL="742882" lvl="1" indent="-285750">
              <a:buFont typeface="Arial" panose="020B0604020202020204" pitchFamily="34" charset="0"/>
              <a:buChar char="•"/>
            </a:pPr>
            <a:endParaRPr lang="en-US" sz="2400" dirty="0"/>
          </a:p>
          <a:p>
            <a:pPr marL="742882" lvl="1"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p:txBody>
      </p:sp>
      <p:pic>
        <p:nvPicPr>
          <p:cNvPr id="5" name="Picture 4" descr="A screenshot of a computer error&#10;&#10;AI-generated content may be incorrect.">
            <a:extLst>
              <a:ext uri="{FF2B5EF4-FFF2-40B4-BE49-F238E27FC236}">
                <a16:creationId xmlns:a16="http://schemas.microsoft.com/office/drawing/2014/main" id="{12F8762C-24BC-5644-1844-CA1F9FC18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2343" y="0"/>
            <a:ext cx="4474771" cy="4651512"/>
          </a:xfrm>
          <a:prstGeom prst="rect">
            <a:avLst/>
          </a:prstGeom>
        </p:spPr>
      </p:pic>
    </p:spTree>
    <p:extLst>
      <p:ext uri="{BB962C8B-B14F-4D97-AF65-F5344CB8AC3E}">
        <p14:creationId xmlns:p14="http://schemas.microsoft.com/office/powerpoint/2010/main" val="1649846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11C7F-2959-7D0C-5C5A-A198E205C576}"/>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9A9456C2-76F6-3465-7932-1699C4D4F9DF}"/>
              </a:ext>
            </a:extLst>
          </p:cNvPr>
          <p:cNvSpPr>
            <a:spLocks noGrp="1"/>
          </p:cNvSpPr>
          <p:nvPr>
            <p:ph type="title"/>
          </p:nvPr>
        </p:nvSpPr>
        <p:spPr>
          <a:xfrm>
            <a:off x="327940" y="1375492"/>
            <a:ext cx="10077701" cy="830997"/>
          </a:xfrm>
        </p:spPr>
        <p:txBody>
          <a:bodyPr/>
          <a:lstStyle/>
          <a:p>
            <a:r>
              <a:rPr lang="en-US" sz="5400" dirty="0"/>
              <a:t>In the end:</a:t>
            </a:r>
            <a:endParaRPr lang="en-NO"/>
          </a:p>
        </p:txBody>
      </p:sp>
      <p:pic>
        <p:nvPicPr>
          <p:cNvPr id="5122" name="Picture 2" descr="Baby Fist Bump GIFs | Tenor">
            <a:extLst>
              <a:ext uri="{FF2B5EF4-FFF2-40B4-BE49-F238E27FC236}">
                <a16:creationId xmlns:a16="http://schemas.microsoft.com/office/drawing/2014/main" id="{76FE89C8-FA54-6332-F19B-229871F4A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375190"/>
            <a:ext cx="5181600" cy="391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833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54861-2656-AE2A-2A85-4CC56DA14883}"/>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7E939313-238B-AE59-8BF3-C81137EF2E02}"/>
              </a:ext>
            </a:extLst>
          </p:cNvPr>
          <p:cNvSpPr>
            <a:spLocks noGrp="1"/>
          </p:cNvSpPr>
          <p:nvPr>
            <p:ph type="title"/>
          </p:nvPr>
        </p:nvSpPr>
        <p:spPr>
          <a:xfrm>
            <a:off x="327940" y="1375492"/>
            <a:ext cx="10077701" cy="830997"/>
          </a:xfrm>
        </p:spPr>
        <p:txBody>
          <a:bodyPr/>
          <a:lstStyle/>
          <a:p>
            <a:r>
              <a:rPr lang="en-US" sz="5400" dirty="0"/>
              <a:t>Thank you!</a:t>
            </a:r>
            <a:endParaRPr lang="en-NO"/>
          </a:p>
        </p:txBody>
      </p:sp>
      <p:sp>
        <p:nvSpPr>
          <p:cNvPr id="2" name="TextBox 1">
            <a:extLst>
              <a:ext uri="{FF2B5EF4-FFF2-40B4-BE49-F238E27FC236}">
                <a16:creationId xmlns:a16="http://schemas.microsoft.com/office/drawing/2014/main" id="{F4F8F4B9-ECC5-9F69-9DDF-F2C66FA3635B}"/>
              </a:ext>
            </a:extLst>
          </p:cNvPr>
          <p:cNvSpPr txBox="1"/>
          <p:nvPr/>
        </p:nvSpPr>
        <p:spPr>
          <a:xfrm>
            <a:off x="618185" y="2532776"/>
            <a:ext cx="11573815" cy="4801314"/>
          </a:xfrm>
          <a:prstGeom prst="rect">
            <a:avLst/>
          </a:prstGeom>
          <a:noFill/>
        </p:spPr>
        <p:txBody>
          <a:bodyPr wrap="square" lIns="0" tIns="0" rIns="0" bIns="0" rtlCol="0">
            <a:spAutoFit/>
          </a:bodyPr>
          <a:lstStyle/>
          <a:p>
            <a:pPr marL="742882" lvl="1" indent="-285750">
              <a:buFont typeface="Arial" panose="020B0604020202020204" pitchFamily="34" charset="0"/>
              <a:buChar char="•"/>
            </a:pPr>
            <a:endParaRPr lang="en-US" sz="2400" dirty="0"/>
          </a:p>
          <a:p>
            <a:pPr marL="742882" lvl="1" indent="-285750">
              <a:buFont typeface="Arial" panose="020B0604020202020204" pitchFamily="34" charset="0"/>
              <a:buChar char="•"/>
            </a:pPr>
            <a:endParaRPr lang="en-US" sz="2400" dirty="0"/>
          </a:p>
          <a:p>
            <a:pPr marL="742882" lvl="1" indent="-285750">
              <a:buFont typeface="Arial" panose="020B0604020202020204" pitchFamily="34" charset="0"/>
              <a:buChar char="•"/>
            </a:pPr>
            <a:endParaRPr lang="en-US" sz="2400" dirty="0"/>
          </a:p>
          <a:p>
            <a:pPr marL="742882" lvl="1" indent="-285750">
              <a:buFont typeface="Arial" panose="020B0604020202020204" pitchFamily="34" charset="0"/>
              <a:buChar char="•"/>
            </a:pPr>
            <a:endParaRPr lang="en-US" sz="2400" dirty="0"/>
          </a:p>
          <a:p>
            <a:pPr marL="742882" lvl="1" indent="-285750">
              <a:buFont typeface="Arial" panose="020B0604020202020204" pitchFamily="34" charset="0"/>
              <a:buChar char="•"/>
            </a:pPr>
            <a:endParaRPr lang="en-US" sz="2400" dirty="0"/>
          </a:p>
          <a:p>
            <a:pPr marL="742882" lvl="1" indent="-285750">
              <a:buFont typeface="Arial" panose="020B0604020202020204" pitchFamily="34" charset="0"/>
              <a:buChar char="•"/>
            </a:pPr>
            <a:endParaRPr lang="en-US" sz="2400" dirty="0"/>
          </a:p>
          <a:p>
            <a:pPr marL="742882" lvl="1" indent="-285750">
              <a:buFont typeface="Arial" panose="020B0604020202020204" pitchFamily="34" charset="0"/>
              <a:buChar char="•"/>
            </a:pPr>
            <a:endParaRPr lang="en-US" sz="2400" dirty="0"/>
          </a:p>
          <a:p>
            <a:pPr marL="742882" lvl="1" indent="-285750">
              <a:buFont typeface="Arial" panose="020B0604020202020204" pitchFamily="34" charset="0"/>
              <a:buChar char="•"/>
            </a:pPr>
            <a:r>
              <a:rPr lang="en-US" sz="2400" dirty="0">
                <a:hlinkClick r:id="rId2"/>
              </a:rPr>
              <a:t>https://github.com/pexip/gstreamer/</a:t>
            </a:r>
            <a:endParaRPr lang="en-US" sz="2400" dirty="0"/>
          </a:p>
          <a:p>
            <a:pPr marL="742882" lvl="1" indent="-285750">
              <a:buFont typeface="Arial" panose="020B0604020202020204" pitchFamily="34" charset="0"/>
              <a:buChar char="•"/>
            </a:pPr>
            <a:r>
              <a:rPr lang="en-US" sz="2400" dirty="0"/>
              <a:t>Go see Tulio and Camilo’s talks!</a:t>
            </a:r>
          </a:p>
          <a:p>
            <a:pPr marL="742882" lvl="1" indent="-285750">
              <a:buFont typeface="Arial" panose="020B0604020202020204" pitchFamily="34" charset="0"/>
              <a:buChar char="•"/>
            </a:pPr>
            <a:r>
              <a:rPr lang="en-US" sz="2400" dirty="0"/>
              <a:t>See you @ hackathon!</a:t>
            </a:r>
          </a:p>
          <a:p>
            <a:pPr marL="742882" lvl="1" indent="-285750">
              <a:buFont typeface="Arial" panose="020B0604020202020204" pitchFamily="34" charset="0"/>
              <a:buChar char="•"/>
            </a:pPr>
            <a:endParaRPr lang="en-US" sz="2400" dirty="0"/>
          </a:p>
          <a:p>
            <a:pPr marL="742882" lvl="1" indent="-285750">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p:txBody>
      </p:sp>
    </p:spTree>
    <p:extLst>
      <p:ext uri="{BB962C8B-B14F-4D97-AF65-F5344CB8AC3E}">
        <p14:creationId xmlns:p14="http://schemas.microsoft.com/office/powerpoint/2010/main" val="2429579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CD827-F57E-4308-ED95-B3A3697A515F}"/>
            </a:ext>
          </a:extLst>
        </p:cNvPr>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F9AF1F39-7490-747C-E2F1-ADB3CB75730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06" imgH="608" progId="TCLayout.ActiveDocument.1">
                  <p:embed/>
                </p:oleObj>
              </mc:Choice>
              <mc:Fallback>
                <p:oleObj name="think-cell Slide" r:id="rId4" imgW="606" imgH="608" progId="TCLayout.ActiveDocument.1">
                  <p:embed/>
                  <p:pic>
                    <p:nvPicPr>
                      <p:cNvPr id="22" name="Object 21" hidden="1">
                        <a:extLst>
                          <a:ext uri="{FF2B5EF4-FFF2-40B4-BE49-F238E27FC236}">
                            <a16:creationId xmlns:a16="http://schemas.microsoft.com/office/drawing/2014/main" id="{F9AF1F39-7490-747C-E2F1-ADB3CB75730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F4B7DDE4-F341-4935-36C8-1F8032F77491}"/>
              </a:ext>
            </a:extLst>
          </p:cNvPr>
          <p:cNvSpPr>
            <a:spLocks noGrp="1"/>
          </p:cNvSpPr>
          <p:nvPr>
            <p:ph type="title"/>
          </p:nvPr>
        </p:nvSpPr>
        <p:spPr>
          <a:xfrm>
            <a:off x="457150" y="445352"/>
            <a:ext cx="11264398" cy="677108"/>
          </a:xfrm>
        </p:spPr>
        <p:txBody>
          <a:bodyPr/>
          <a:lstStyle/>
          <a:p>
            <a:r>
              <a:rPr lang="en-US" sz="2800" b="1" dirty="0">
                <a:latin typeface="Arial" panose="020B0604020202020204" pitchFamily="34" charset="0"/>
                <a:cs typeface="Arial" panose="020B0604020202020204" pitchFamily="34" charset="0"/>
              </a:rPr>
              <a:t>Pexip at-a-glance</a:t>
            </a:r>
            <a:br>
              <a:rPr lang="en-US" sz="2800" b="1" dirty="0">
                <a:latin typeface="Arial" panose="020B0604020202020204" pitchFamily="34" charset="0"/>
                <a:cs typeface="Arial" panose="020B0604020202020204" pitchFamily="34" charset="0"/>
              </a:rPr>
            </a:br>
            <a:r>
              <a:rPr lang="en-US" sz="1600" dirty="0">
                <a:solidFill>
                  <a:schemeClr val="tx2"/>
                </a:solidFill>
                <a:latin typeface="Arial" panose="020B0604020202020204" pitchFamily="34" charset="0"/>
                <a:cs typeface="Arial" panose="020B0604020202020204" pitchFamily="34" charset="0"/>
              </a:rPr>
              <a:t>Software only specialist video conferencing player </a:t>
            </a:r>
            <a:endParaRPr lang="en-US" sz="2800" dirty="0">
              <a:solidFill>
                <a:schemeClr val="tx2"/>
              </a:solidFill>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7048414A-8857-E34C-3CFF-C398D912D4E9}"/>
              </a:ext>
            </a:extLst>
          </p:cNvPr>
          <p:cNvSpPr/>
          <p:nvPr/>
        </p:nvSpPr>
        <p:spPr>
          <a:xfrm>
            <a:off x="477846" y="1515689"/>
            <a:ext cx="720069" cy="369332"/>
          </a:xfrm>
          <a:prstGeom prst="rect">
            <a:avLst/>
          </a:prstGeom>
        </p:spPr>
        <p:txBody>
          <a:bodyPr wrap="none">
            <a:spAutoFit/>
          </a:bodyPr>
          <a:lstStyle/>
          <a:p>
            <a:r>
              <a:rPr lang="en-GB" b="1" dirty="0">
                <a:solidFill>
                  <a:schemeClr val="accent1"/>
                </a:solidFill>
                <a:latin typeface="Arial" panose="020B0604020202020204" pitchFamily="34" charset="0"/>
                <a:cs typeface="Arial" panose="020B0604020202020204" pitchFamily="34" charset="0"/>
              </a:rPr>
              <a:t>2012</a:t>
            </a:r>
            <a:endParaRPr lang="en-US" b="1" dirty="0">
              <a:solidFill>
                <a:schemeClr val="accent1"/>
              </a:solidFill>
              <a:latin typeface="Arial" panose="020B060402020202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4D853CFB-BBA0-DDEA-8A59-176065DF9054}"/>
              </a:ext>
            </a:extLst>
          </p:cNvPr>
          <p:cNvSpPr/>
          <p:nvPr/>
        </p:nvSpPr>
        <p:spPr>
          <a:xfrm>
            <a:off x="439406" y="1803295"/>
            <a:ext cx="761747" cy="276999"/>
          </a:xfrm>
          <a:prstGeom prst="rect">
            <a:avLst/>
          </a:prstGeom>
        </p:spPr>
        <p:txBody>
          <a:bodyPr wrap="none">
            <a:spAutoFit/>
          </a:bodyPr>
          <a:lstStyle/>
          <a:p>
            <a:pPr algn="ctr"/>
            <a:r>
              <a:rPr lang="en-GB" sz="1200">
                <a:solidFill>
                  <a:schemeClr val="tx2"/>
                </a:solidFill>
                <a:latin typeface="Arial" panose="020B0604020202020204" pitchFamily="34" charset="0"/>
                <a:cs typeface="Arial" panose="020B0604020202020204" pitchFamily="34" charset="0"/>
              </a:rPr>
              <a:t>founded</a:t>
            </a:r>
            <a:endParaRPr lang="en-US" sz="1200">
              <a:solidFill>
                <a:schemeClr val="tx2"/>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8BCD0579-4FDF-AB03-4DD4-3B32F720AED2}"/>
              </a:ext>
            </a:extLst>
          </p:cNvPr>
          <p:cNvGrpSpPr/>
          <p:nvPr/>
        </p:nvGrpSpPr>
        <p:grpSpPr>
          <a:xfrm>
            <a:off x="451582" y="3995958"/>
            <a:ext cx="3984497" cy="763923"/>
            <a:chOff x="398497" y="3177407"/>
            <a:chExt cx="2869644" cy="605321"/>
          </a:xfrm>
        </p:grpSpPr>
        <p:sp>
          <p:nvSpPr>
            <p:cNvPr id="45" name="Rectangle 44">
              <a:extLst>
                <a:ext uri="{FF2B5EF4-FFF2-40B4-BE49-F238E27FC236}">
                  <a16:creationId xmlns:a16="http://schemas.microsoft.com/office/drawing/2014/main" id="{20F6D18D-A0CC-C0A6-777A-7C3B9F78E798}"/>
                </a:ext>
              </a:extLst>
            </p:cNvPr>
            <p:cNvSpPr/>
            <p:nvPr/>
          </p:nvSpPr>
          <p:spPr>
            <a:xfrm>
              <a:off x="398497" y="3177407"/>
              <a:ext cx="1398314" cy="292653"/>
            </a:xfrm>
            <a:prstGeom prst="rect">
              <a:avLst/>
            </a:prstGeom>
          </p:spPr>
          <p:txBody>
            <a:bodyPr wrap="none">
              <a:spAutoFit/>
            </a:bodyPr>
            <a:lstStyle/>
            <a:p>
              <a:r>
                <a:rPr lang="en-GB" b="1" dirty="0">
                  <a:solidFill>
                    <a:schemeClr val="accent1"/>
                  </a:solidFill>
                  <a:latin typeface="Arial" panose="020B0604020202020204" pitchFamily="34" charset="0"/>
                  <a:cs typeface="Arial" panose="020B0604020202020204" pitchFamily="34" charset="0"/>
                </a:rPr>
                <a:t>Global alliances</a:t>
              </a:r>
              <a:endParaRPr lang="en-US" b="1" dirty="0">
                <a:solidFill>
                  <a:schemeClr val="accent1"/>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FB684257-E8EE-8289-0083-EF6FF61640F8}"/>
                </a:ext>
              </a:extLst>
            </p:cNvPr>
            <p:cNvSpPr/>
            <p:nvPr/>
          </p:nvSpPr>
          <p:spPr>
            <a:xfrm>
              <a:off x="411477" y="3416911"/>
              <a:ext cx="2856664" cy="365817"/>
            </a:xfrm>
            <a:prstGeom prst="rect">
              <a:avLst/>
            </a:prstGeom>
          </p:spPr>
          <p:txBody>
            <a:bodyPr wrap="square">
              <a:spAutoFit/>
            </a:bodyPr>
            <a:lstStyle/>
            <a:p>
              <a:r>
                <a:rPr lang="en-GB" sz="1200" dirty="0">
                  <a:solidFill>
                    <a:schemeClr val="tx2"/>
                  </a:solidFill>
                  <a:latin typeface="Arial" panose="020B0604020202020204" pitchFamily="34" charset="0"/>
                  <a:cs typeface="Arial" panose="020B0604020202020204" pitchFamily="34" charset="0"/>
                </a:rPr>
                <a:t>We partner with the global industry leaders to complement their solutions</a:t>
              </a:r>
              <a:endParaRPr lang="en-US" sz="1200" dirty="0">
                <a:solidFill>
                  <a:schemeClr val="tx2"/>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4DB37067-B3C8-3AAA-9974-9E9582407DE0}"/>
              </a:ext>
            </a:extLst>
          </p:cNvPr>
          <p:cNvGrpSpPr/>
          <p:nvPr/>
        </p:nvGrpSpPr>
        <p:grpSpPr>
          <a:xfrm>
            <a:off x="451582" y="4995258"/>
            <a:ext cx="3954929" cy="575337"/>
            <a:chOff x="411477" y="3963278"/>
            <a:chExt cx="3954929" cy="575337"/>
          </a:xfrm>
        </p:grpSpPr>
        <p:sp>
          <p:nvSpPr>
            <p:cNvPr id="47" name="Rectangle 46">
              <a:extLst>
                <a:ext uri="{FF2B5EF4-FFF2-40B4-BE49-F238E27FC236}">
                  <a16:creationId xmlns:a16="http://schemas.microsoft.com/office/drawing/2014/main" id="{4106F49B-5480-73AF-734D-33E16461714E}"/>
                </a:ext>
              </a:extLst>
            </p:cNvPr>
            <p:cNvSpPr/>
            <p:nvPr/>
          </p:nvSpPr>
          <p:spPr>
            <a:xfrm>
              <a:off x="411477" y="3963278"/>
              <a:ext cx="3954929" cy="369332"/>
            </a:xfrm>
            <a:prstGeom prst="rect">
              <a:avLst/>
            </a:prstGeom>
          </p:spPr>
          <p:txBody>
            <a:bodyPr wrap="none">
              <a:spAutoFit/>
            </a:bodyPr>
            <a:lstStyle/>
            <a:p>
              <a:r>
                <a:rPr lang="en-GB" b="1" dirty="0">
                  <a:solidFill>
                    <a:schemeClr val="accent1"/>
                  </a:solidFill>
                  <a:latin typeface="Arial" panose="020B0604020202020204" pitchFamily="34" charset="0"/>
                  <a:cs typeface="Arial" panose="020B0604020202020204" pitchFamily="34" charset="0"/>
                </a:rPr>
                <a:t>Serving large global organizations</a:t>
              </a:r>
              <a:endParaRPr lang="en-US" b="1" dirty="0">
                <a:solidFill>
                  <a:schemeClr val="accent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E6AD33B1-1B24-5E02-328E-6B4CC848DCFD}"/>
                </a:ext>
              </a:extLst>
            </p:cNvPr>
            <p:cNvSpPr/>
            <p:nvPr/>
          </p:nvSpPr>
          <p:spPr>
            <a:xfrm>
              <a:off x="422209" y="4261616"/>
              <a:ext cx="3176985" cy="276999"/>
            </a:xfrm>
            <a:prstGeom prst="rect">
              <a:avLst/>
            </a:prstGeom>
          </p:spPr>
          <p:txBody>
            <a:bodyPr wrap="square">
              <a:spAutoFit/>
            </a:bodyPr>
            <a:lstStyle/>
            <a:p>
              <a:r>
                <a:rPr lang="en-GB" sz="1200" dirty="0">
                  <a:solidFill>
                    <a:schemeClr val="tx2"/>
                  </a:solidFill>
                  <a:latin typeface="Arial" panose="020B0604020202020204" pitchFamily="34" charset="0"/>
                  <a:cs typeface="Arial" panose="020B0604020202020204" pitchFamily="34" charset="0"/>
                </a:rPr>
                <a:t>Across enterprise and public sector</a:t>
              </a:r>
            </a:p>
          </p:txBody>
        </p:sp>
      </p:grpSp>
      <p:grpSp>
        <p:nvGrpSpPr>
          <p:cNvPr id="14" name="Group 13">
            <a:extLst>
              <a:ext uri="{FF2B5EF4-FFF2-40B4-BE49-F238E27FC236}">
                <a16:creationId xmlns:a16="http://schemas.microsoft.com/office/drawing/2014/main" id="{71148FAE-FE88-8811-D95C-7A742FC27BE9}"/>
              </a:ext>
            </a:extLst>
          </p:cNvPr>
          <p:cNvGrpSpPr/>
          <p:nvPr/>
        </p:nvGrpSpPr>
        <p:grpSpPr>
          <a:xfrm>
            <a:off x="441926" y="5805971"/>
            <a:ext cx="3230446" cy="593522"/>
            <a:chOff x="411477" y="4738489"/>
            <a:chExt cx="3080712" cy="593522"/>
          </a:xfrm>
        </p:grpSpPr>
        <p:sp>
          <p:nvSpPr>
            <p:cNvPr id="63" name="Rectangle 62">
              <a:extLst>
                <a:ext uri="{FF2B5EF4-FFF2-40B4-BE49-F238E27FC236}">
                  <a16:creationId xmlns:a16="http://schemas.microsoft.com/office/drawing/2014/main" id="{502FAEE7-964A-6398-8A24-1C34901B19AB}"/>
                </a:ext>
              </a:extLst>
            </p:cNvPr>
            <p:cNvSpPr/>
            <p:nvPr/>
          </p:nvSpPr>
          <p:spPr>
            <a:xfrm>
              <a:off x="411477" y="4738489"/>
              <a:ext cx="1484737" cy="369332"/>
            </a:xfrm>
            <a:prstGeom prst="rect">
              <a:avLst/>
            </a:prstGeom>
          </p:spPr>
          <p:txBody>
            <a:bodyPr wrap="none">
              <a:spAutoFit/>
            </a:bodyPr>
            <a:lstStyle/>
            <a:p>
              <a:r>
                <a:rPr lang="en-GB" b="1" dirty="0">
                  <a:solidFill>
                    <a:schemeClr val="accent1"/>
                  </a:solidFill>
                  <a:latin typeface="Arial" panose="020B0604020202020204" pitchFamily="34" charset="0"/>
                  <a:cs typeface="Arial" panose="020B0604020202020204" pitchFamily="34" charset="0"/>
                </a:rPr>
                <a:t>$</a:t>
              </a:r>
              <a:r>
                <a:rPr lang="en-GB" sz="1800" b="1" dirty="0">
                  <a:solidFill>
                    <a:schemeClr val="accent1"/>
                  </a:solidFill>
                  <a:latin typeface="Arial" panose="020B0604020202020204" pitchFamily="34" charset="0"/>
                  <a:cs typeface="Arial" panose="020B0604020202020204" pitchFamily="34" charset="0"/>
                </a:rPr>
                <a:t> 119</a:t>
              </a:r>
              <a:r>
                <a:rPr lang="en-GB" b="1" dirty="0">
                  <a:solidFill>
                    <a:schemeClr val="accent1"/>
                  </a:solidFill>
                  <a:latin typeface="Arial" panose="020B0604020202020204" pitchFamily="34" charset="0"/>
                  <a:cs typeface="Arial" panose="020B0604020202020204" pitchFamily="34" charset="0"/>
                </a:rPr>
                <a:t> million</a:t>
              </a:r>
              <a:endParaRPr lang="en-US" b="1" dirty="0">
                <a:solidFill>
                  <a:schemeClr val="accent1"/>
                </a:solidFill>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6AF4A028-511B-E1F0-23DF-EB2129D7524B}"/>
                </a:ext>
              </a:extLst>
            </p:cNvPr>
            <p:cNvSpPr/>
            <p:nvPr/>
          </p:nvSpPr>
          <p:spPr>
            <a:xfrm>
              <a:off x="416287" y="5055012"/>
              <a:ext cx="3075902" cy="276999"/>
            </a:xfrm>
            <a:prstGeom prst="rect">
              <a:avLst/>
            </a:prstGeom>
          </p:spPr>
          <p:txBody>
            <a:bodyPr wrap="square" lIns="91440" tIns="45720" rIns="91440" bIns="45720" anchor="t">
              <a:spAutoFit/>
            </a:bodyPr>
            <a:lstStyle/>
            <a:p>
              <a:r>
                <a:rPr lang="en-GB" sz="1200" dirty="0">
                  <a:solidFill>
                    <a:schemeClr val="tx2"/>
                  </a:solidFill>
                  <a:latin typeface="Arial" panose="020B0604020202020204" pitchFamily="34" charset="0"/>
                  <a:cs typeface="Arial" panose="020B0604020202020204" pitchFamily="34" charset="0"/>
                </a:rPr>
                <a:t>in Annual Recurring Revenue (ARR)</a:t>
              </a:r>
              <a:endParaRPr lang="en-US" sz="1200" dirty="0">
                <a:solidFill>
                  <a:schemeClr val="tx2"/>
                </a:solidFill>
                <a:latin typeface="Arial" panose="020B0604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0CAF04F2-3F74-42A4-2768-4E31D7B13E87}"/>
              </a:ext>
            </a:extLst>
          </p:cNvPr>
          <p:cNvSpPr/>
          <p:nvPr/>
        </p:nvSpPr>
        <p:spPr>
          <a:xfrm>
            <a:off x="1601392" y="1520364"/>
            <a:ext cx="704039" cy="369332"/>
          </a:xfrm>
          <a:prstGeom prst="rect">
            <a:avLst/>
          </a:prstGeom>
        </p:spPr>
        <p:txBody>
          <a:bodyPr wrap="none">
            <a:spAutoFit/>
          </a:bodyPr>
          <a:lstStyle/>
          <a:p>
            <a:r>
              <a:rPr lang="en-GB" sz="1800" b="1" dirty="0">
                <a:solidFill>
                  <a:schemeClr val="accent1"/>
                </a:solidFill>
                <a:latin typeface="Arial" panose="020B0604020202020204" pitchFamily="34" charset="0"/>
                <a:cs typeface="Arial" panose="020B0604020202020204" pitchFamily="34" charset="0"/>
              </a:rPr>
              <a:t>+300</a:t>
            </a:r>
            <a:endParaRPr lang="en-US" sz="1800" b="1" dirty="0">
              <a:solidFill>
                <a:schemeClr val="accent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22C3811-F67D-F873-5EA2-CAF3CD1A4379}"/>
              </a:ext>
            </a:extLst>
          </p:cNvPr>
          <p:cNvSpPr/>
          <p:nvPr/>
        </p:nvSpPr>
        <p:spPr>
          <a:xfrm>
            <a:off x="883159" y="1807970"/>
            <a:ext cx="2299027" cy="276999"/>
          </a:xfrm>
          <a:prstGeom prst="rect">
            <a:avLst/>
          </a:prstGeom>
        </p:spPr>
        <p:txBody>
          <a:bodyPr wrap="square">
            <a:spAutoFit/>
          </a:bodyPr>
          <a:lstStyle/>
          <a:p>
            <a:pPr algn="ctr"/>
            <a:r>
              <a:rPr lang="en-GB" sz="1200">
                <a:solidFill>
                  <a:schemeClr val="tx2"/>
                </a:solidFill>
                <a:latin typeface="Arial" panose="020B0604020202020204" pitchFamily="34" charset="0"/>
                <a:cs typeface="Arial" panose="020B0604020202020204" pitchFamily="34" charset="0"/>
              </a:rPr>
              <a:t>employees</a:t>
            </a:r>
            <a:endParaRPr lang="en-US" sz="1200">
              <a:solidFill>
                <a:schemeClr val="tx2"/>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86686B4-A431-6285-28F8-807179932785}"/>
              </a:ext>
            </a:extLst>
          </p:cNvPr>
          <p:cNvGrpSpPr/>
          <p:nvPr/>
        </p:nvGrpSpPr>
        <p:grpSpPr>
          <a:xfrm>
            <a:off x="451582" y="3184421"/>
            <a:ext cx="2493440" cy="576160"/>
            <a:chOff x="470546" y="3169407"/>
            <a:chExt cx="2493440" cy="576160"/>
          </a:xfrm>
        </p:grpSpPr>
        <p:sp>
          <p:nvSpPr>
            <p:cNvPr id="12" name="Rectangle 11">
              <a:extLst>
                <a:ext uri="{FF2B5EF4-FFF2-40B4-BE49-F238E27FC236}">
                  <a16:creationId xmlns:a16="http://schemas.microsoft.com/office/drawing/2014/main" id="{A4081A1A-3C62-09E3-10AE-1F5AC9A11CF2}"/>
                </a:ext>
              </a:extLst>
            </p:cNvPr>
            <p:cNvSpPr/>
            <p:nvPr/>
          </p:nvSpPr>
          <p:spPr>
            <a:xfrm>
              <a:off x="470546" y="3169407"/>
              <a:ext cx="1697901" cy="369332"/>
            </a:xfrm>
            <a:prstGeom prst="rect">
              <a:avLst/>
            </a:prstGeom>
          </p:spPr>
          <p:txBody>
            <a:bodyPr wrap="none">
              <a:spAutoFit/>
            </a:bodyPr>
            <a:lstStyle/>
            <a:p>
              <a:r>
                <a:rPr lang="en-GB" b="1">
                  <a:solidFill>
                    <a:schemeClr val="accent1"/>
                  </a:solidFill>
                  <a:latin typeface="Arial" panose="020B0604020202020204" pitchFamily="34" charset="0"/>
                  <a:cs typeface="Arial" panose="020B0604020202020204" pitchFamily="34" charset="0"/>
                </a:rPr>
                <a:t>Software only</a:t>
              </a:r>
              <a:endParaRPr lang="en-US" b="1">
                <a:solidFill>
                  <a:schemeClr val="accent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D53CDB3-1E71-3F45-4383-B941E2E5F9C3}"/>
                </a:ext>
              </a:extLst>
            </p:cNvPr>
            <p:cNvSpPr/>
            <p:nvPr/>
          </p:nvSpPr>
          <p:spPr>
            <a:xfrm>
              <a:off x="470546" y="3468568"/>
              <a:ext cx="2493440" cy="276999"/>
            </a:xfrm>
            <a:prstGeom prst="rect">
              <a:avLst/>
            </a:prstGeom>
          </p:spPr>
          <p:txBody>
            <a:bodyPr wrap="none">
              <a:spAutoFit/>
            </a:bodyPr>
            <a:lstStyle/>
            <a:p>
              <a:r>
                <a:rPr lang="en-GB" sz="1200" dirty="0">
                  <a:solidFill>
                    <a:schemeClr val="tx2"/>
                  </a:solidFill>
                  <a:latin typeface="Arial" panose="020B0604020202020204" pitchFamily="34" charset="0"/>
                  <a:cs typeface="Arial" panose="020B0604020202020204" pitchFamily="34" charset="0"/>
                </a:rPr>
                <a:t>We develop and deliver software</a:t>
              </a:r>
              <a:endParaRPr lang="en-US" sz="1200" dirty="0">
                <a:solidFill>
                  <a:schemeClr val="tx2"/>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1B16A1A3-EA95-6584-C873-33DD1DA1EFC8}"/>
              </a:ext>
            </a:extLst>
          </p:cNvPr>
          <p:cNvGrpSpPr/>
          <p:nvPr/>
        </p:nvGrpSpPr>
        <p:grpSpPr>
          <a:xfrm>
            <a:off x="451582" y="2162268"/>
            <a:ext cx="4228583" cy="786776"/>
            <a:chOff x="460420" y="2165436"/>
            <a:chExt cx="4228583" cy="786776"/>
          </a:xfrm>
        </p:grpSpPr>
        <p:sp>
          <p:nvSpPr>
            <p:cNvPr id="24" name="Rectangle 23">
              <a:extLst>
                <a:ext uri="{FF2B5EF4-FFF2-40B4-BE49-F238E27FC236}">
                  <a16:creationId xmlns:a16="http://schemas.microsoft.com/office/drawing/2014/main" id="{8B105FB2-5B1C-1238-289F-A9B2991BABF6}"/>
                </a:ext>
              </a:extLst>
            </p:cNvPr>
            <p:cNvSpPr/>
            <p:nvPr/>
          </p:nvSpPr>
          <p:spPr>
            <a:xfrm>
              <a:off x="470546" y="2165436"/>
              <a:ext cx="4218457" cy="369332"/>
            </a:xfrm>
            <a:prstGeom prst="rect">
              <a:avLst/>
            </a:prstGeom>
          </p:spPr>
          <p:txBody>
            <a:bodyPr wrap="square">
              <a:spAutoFit/>
            </a:bodyPr>
            <a:lstStyle/>
            <a:p>
              <a:r>
                <a:rPr lang="en-GB" b="1" dirty="0">
                  <a:solidFill>
                    <a:schemeClr val="accent1"/>
                  </a:solidFill>
                  <a:latin typeface="Arial" panose="020B0604020202020204" pitchFamily="34" charset="0"/>
                  <a:cs typeface="Arial" panose="020B0604020202020204" pitchFamily="34" charset="0"/>
                </a:rPr>
                <a:t>Unique technology</a:t>
              </a:r>
              <a:endParaRPr lang="en-US" b="1" dirty="0">
                <a:solidFill>
                  <a:schemeClr val="accent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70F5DC68-5377-02F0-336B-2A4B97E6E3BA}"/>
                </a:ext>
              </a:extLst>
            </p:cNvPr>
            <p:cNvSpPr/>
            <p:nvPr/>
          </p:nvSpPr>
          <p:spPr>
            <a:xfrm>
              <a:off x="460420" y="2490547"/>
              <a:ext cx="3694431" cy="461665"/>
            </a:xfrm>
            <a:prstGeom prst="rect">
              <a:avLst/>
            </a:prstGeom>
          </p:spPr>
          <p:txBody>
            <a:bodyPr wrap="square">
              <a:spAutoFit/>
            </a:bodyPr>
            <a:lstStyle/>
            <a:p>
              <a:r>
                <a:rPr lang="en-GB" sz="1200" dirty="0">
                  <a:solidFill>
                    <a:schemeClr val="tx2"/>
                  </a:solidFill>
                  <a:latin typeface="Arial" panose="020B0604020202020204" pitchFamily="34" charset="0"/>
                  <a:cs typeface="Arial" panose="020B0604020202020204" pitchFamily="34" charset="0"/>
                </a:rPr>
                <a:t>A market leading interoperability and secure video meetings provider</a:t>
              </a:r>
              <a:endParaRPr lang="en-US" sz="1200" dirty="0">
                <a:solidFill>
                  <a:schemeClr val="tx2"/>
                </a:solidFill>
                <a:latin typeface="Arial" panose="020B0604020202020204" pitchFamily="34" charset="0"/>
                <a:cs typeface="Arial" panose="020B0604020202020204" pitchFamily="34" charset="0"/>
              </a:endParaRPr>
            </a:p>
          </p:txBody>
        </p:sp>
      </p:grpSp>
      <p:sp>
        <p:nvSpPr>
          <p:cNvPr id="37" name="Rectangle 36">
            <a:extLst>
              <a:ext uri="{FF2B5EF4-FFF2-40B4-BE49-F238E27FC236}">
                <a16:creationId xmlns:a16="http://schemas.microsoft.com/office/drawing/2014/main" id="{FC6C0AFD-49DE-41B7-F0EB-FBF7C658A083}"/>
              </a:ext>
            </a:extLst>
          </p:cNvPr>
          <p:cNvSpPr/>
          <p:nvPr/>
        </p:nvSpPr>
        <p:spPr>
          <a:xfrm>
            <a:off x="2812300" y="1509374"/>
            <a:ext cx="441146" cy="369332"/>
          </a:xfrm>
          <a:prstGeom prst="rect">
            <a:avLst/>
          </a:prstGeom>
        </p:spPr>
        <p:txBody>
          <a:bodyPr wrap="none">
            <a:spAutoFit/>
          </a:bodyPr>
          <a:lstStyle/>
          <a:p>
            <a:r>
              <a:rPr lang="en-GB" sz="1800" b="1">
                <a:solidFill>
                  <a:schemeClr val="accent1"/>
                </a:solidFill>
                <a:latin typeface="Arial" panose="020B0604020202020204" pitchFamily="34" charset="0"/>
                <a:cs typeface="Arial" panose="020B0604020202020204" pitchFamily="34" charset="0"/>
              </a:rPr>
              <a:t>25</a:t>
            </a:r>
            <a:endParaRPr lang="en-US" sz="1800" b="1">
              <a:solidFill>
                <a:schemeClr val="accent1"/>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C32E41D3-888B-4117-14F7-E2989BA993E8}"/>
              </a:ext>
            </a:extLst>
          </p:cNvPr>
          <p:cNvSpPr/>
          <p:nvPr/>
        </p:nvSpPr>
        <p:spPr>
          <a:xfrm>
            <a:off x="2049913" y="1796980"/>
            <a:ext cx="2299027" cy="276999"/>
          </a:xfrm>
          <a:prstGeom prst="rect">
            <a:avLst/>
          </a:prstGeom>
        </p:spPr>
        <p:txBody>
          <a:bodyPr wrap="square">
            <a:spAutoFit/>
          </a:bodyPr>
          <a:lstStyle/>
          <a:p>
            <a:pPr algn="ctr"/>
            <a:r>
              <a:rPr lang="en-GB" sz="1200">
                <a:solidFill>
                  <a:schemeClr val="tx2"/>
                </a:solidFill>
                <a:latin typeface="Arial" panose="020B0604020202020204" pitchFamily="34" charset="0"/>
                <a:cs typeface="Arial" panose="020B0604020202020204" pitchFamily="34" charset="0"/>
              </a:rPr>
              <a:t>countries</a:t>
            </a:r>
            <a:endParaRPr lang="en-US" sz="1200">
              <a:solidFill>
                <a:schemeClr val="tx2"/>
              </a:solidFill>
              <a:latin typeface="Arial" panose="020B0604020202020204" pitchFamily="34" charset="0"/>
              <a:cs typeface="Arial" panose="020B0604020202020204" pitchFamily="34" charset="0"/>
            </a:endParaRPr>
          </a:p>
        </p:txBody>
      </p:sp>
      <p:sp>
        <p:nvSpPr>
          <p:cNvPr id="21" name="Rounded Rectangle 19">
            <a:extLst>
              <a:ext uri="{FF2B5EF4-FFF2-40B4-BE49-F238E27FC236}">
                <a16:creationId xmlns:a16="http://schemas.microsoft.com/office/drawing/2014/main" id="{C29D0124-B370-1420-8CAC-A4335842CA75}"/>
              </a:ext>
            </a:extLst>
          </p:cNvPr>
          <p:cNvSpPr/>
          <p:nvPr/>
        </p:nvSpPr>
        <p:spPr>
          <a:xfrm>
            <a:off x="434691" y="1458644"/>
            <a:ext cx="4036302" cy="5074627"/>
          </a:xfrm>
          <a:prstGeom prst="roundRect">
            <a:avLst>
              <a:gd name="adj" fmla="val 3346"/>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EBEC7"/>
              </a:solidFill>
              <a:effectLst/>
              <a:uLnTx/>
              <a:uFillTx/>
              <a:latin typeface="Arial" panose="020B0604020202020204" pitchFamily="34" charset="0"/>
              <a:cs typeface="Arial" panose="020B0604020202020204" pitchFamily="34" charset="0"/>
            </a:endParaRPr>
          </a:p>
        </p:txBody>
      </p:sp>
      <p:sp>
        <p:nvSpPr>
          <p:cNvPr id="36" name="Rounded Rectangle 19">
            <a:extLst>
              <a:ext uri="{FF2B5EF4-FFF2-40B4-BE49-F238E27FC236}">
                <a16:creationId xmlns:a16="http://schemas.microsoft.com/office/drawing/2014/main" id="{86C90B08-4671-4CA6-914A-90E1A30E4215}"/>
              </a:ext>
            </a:extLst>
          </p:cNvPr>
          <p:cNvSpPr/>
          <p:nvPr/>
        </p:nvSpPr>
        <p:spPr>
          <a:xfrm>
            <a:off x="4836318" y="4247975"/>
            <a:ext cx="7056861" cy="2304000"/>
          </a:xfrm>
          <a:prstGeom prst="roundRect">
            <a:avLst>
              <a:gd name="adj" fmla="val 3346"/>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EBEC7"/>
              </a:solidFill>
              <a:effectLst/>
              <a:uLnTx/>
              <a:uFillTx/>
              <a:latin typeface="Arial" panose="020B0604020202020204" pitchFamily="34" charset="0"/>
              <a:cs typeface="Arial" panose="020B0604020202020204" pitchFamily="34" charset="0"/>
            </a:endParaRPr>
          </a:p>
        </p:txBody>
      </p:sp>
      <p:sp>
        <p:nvSpPr>
          <p:cNvPr id="40" name="Rounded Rectangle 39">
            <a:extLst>
              <a:ext uri="{FF2B5EF4-FFF2-40B4-BE49-F238E27FC236}">
                <a16:creationId xmlns:a16="http://schemas.microsoft.com/office/drawing/2014/main" id="{EB92D677-FC71-2C0B-D27F-52DBA4D3C7D2}"/>
              </a:ext>
            </a:extLst>
          </p:cNvPr>
          <p:cNvSpPr/>
          <p:nvPr/>
        </p:nvSpPr>
        <p:spPr>
          <a:xfrm>
            <a:off x="4836318" y="1465237"/>
            <a:ext cx="7056861" cy="2304000"/>
          </a:xfrm>
          <a:prstGeom prst="roundRect">
            <a:avLst>
              <a:gd name="adj" fmla="val 3346"/>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EBEC7"/>
              </a:solidFill>
              <a:effectLst/>
              <a:uLnTx/>
              <a:uFillTx/>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7119BC75-D0C8-8F27-AE0B-75FE4C28B9C1}"/>
              </a:ext>
            </a:extLst>
          </p:cNvPr>
          <p:cNvSpPr txBox="1"/>
          <p:nvPr/>
        </p:nvSpPr>
        <p:spPr>
          <a:xfrm>
            <a:off x="8536721" y="2338080"/>
            <a:ext cx="65" cy="276999"/>
          </a:xfrm>
          <a:prstGeom prst="rect">
            <a:avLst/>
          </a:prstGeom>
          <a:noFill/>
        </p:spPr>
        <p:txBody>
          <a:bodyPr wrap="none" lIns="0" tIns="0" rIns="0" bIns="0" rtlCol="0">
            <a:spAutoFit/>
          </a:bodyPr>
          <a:lstStyle/>
          <a:p>
            <a:pPr marL="0" marR="0" lvl="0" indent="0" algn="l" defTabSz="9142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2" name="Picture 22">
            <a:extLst>
              <a:ext uri="{FF2B5EF4-FFF2-40B4-BE49-F238E27FC236}">
                <a16:creationId xmlns:a16="http://schemas.microsoft.com/office/drawing/2014/main" id="{27A465B4-B065-25E2-260A-8C27B03186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02243" y="4726675"/>
            <a:ext cx="861635" cy="63574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0" descr="Google Logo History Png - Free Transparent PNG Logos">
            <a:extLst>
              <a:ext uri="{FF2B5EF4-FFF2-40B4-BE49-F238E27FC236}">
                <a16:creationId xmlns:a16="http://schemas.microsoft.com/office/drawing/2014/main" id="{087E9174-B1AD-9878-A55C-9135D39B11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8729" y="4897757"/>
            <a:ext cx="1201159" cy="40038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2" descr="microsoft-logo-png | TRIKO Eiendom">
            <a:extLst>
              <a:ext uri="{FF2B5EF4-FFF2-40B4-BE49-F238E27FC236}">
                <a16:creationId xmlns:a16="http://schemas.microsoft.com/office/drawing/2014/main" id="{665D58DD-4C17-8FF4-A40C-3185BE3352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8478" y="4726675"/>
            <a:ext cx="1687857" cy="62283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6" descr="Poly – Headsets, Speakerphones, Video Conferencing Solutions and Services |  HP® Official Site">
            <a:extLst>
              <a:ext uri="{FF2B5EF4-FFF2-40B4-BE49-F238E27FC236}">
                <a16:creationId xmlns:a16="http://schemas.microsoft.com/office/drawing/2014/main" id="{084CCCFC-5A96-8EB0-F217-BC3887730B1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17696" y="4897757"/>
            <a:ext cx="1475564" cy="365842"/>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a:extLst>
              <a:ext uri="{FF2B5EF4-FFF2-40B4-BE49-F238E27FC236}">
                <a16:creationId xmlns:a16="http://schemas.microsoft.com/office/drawing/2014/main" id="{0548903A-7C0C-AA84-E5D2-7BBEA054D5F5}"/>
              </a:ext>
            </a:extLst>
          </p:cNvPr>
          <p:cNvGrpSpPr/>
          <p:nvPr/>
        </p:nvGrpSpPr>
        <p:grpSpPr>
          <a:xfrm>
            <a:off x="5315102" y="2013384"/>
            <a:ext cx="5264808" cy="1458421"/>
            <a:chOff x="4981826" y="1620409"/>
            <a:chExt cx="7242665" cy="2031480"/>
          </a:xfrm>
        </p:grpSpPr>
        <p:pic>
          <p:nvPicPr>
            <p:cNvPr id="52" name="Picture 2">
              <a:extLst>
                <a:ext uri="{FF2B5EF4-FFF2-40B4-BE49-F238E27FC236}">
                  <a16:creationId xmlns:a16="http://schemas.microsoft.com/office/drawing/2014/main" id="{9DFF1DC7-C805-E6D2-9779-A4441677F05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81826" y="1697193"/>
              <a:ext cx="2751865" cy="61021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401EBCE6-1E1B-AD8D-5075-98E8D11988E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22047" y="2738943"/>
              <a:ext cx="1091736" cy="91294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Ministry of Justice (United Kingdom) - Wikipedia">
              <a:extLst>
                <a:ext uri="{FF2B5EF4-FFF2-40B4-BE49-F238E27FC236}">
                  <a16:creationId xmlns:a16="http://schemas.microsoft.com/office/drawing/2014/main" id="{65FA5012-C328-21CB-9730-D686195CB8B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22030" y="1620409"/>
              <a:ext cx="919355" cy="72250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a:extLst>
                <a:ext uri="{FF2B5EF4-FFF2-40B4-BE49-F238E27FC236}">
                  <a16:creationId xmlns:a16="http://schemas.microsoft.com/office/drawing/2014/main" id="{5DBD3A0A-F4E2-A19B-F8D4-4202ABB00D9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29723" y="1785473"/>
              <a:ext cx="1594768" cy="435032"/>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Rounded Rectangle 56">
            <a:extLst>
              <a:ext uri="{FF2B5EF4-FFF2-40B4-BE49-F238E27FC236}">
                <a16:creationId xmlns:a16="http://schemas.microsoft.com/office/drawing/2014/main" id="{4C2AA2D2-8CB7-C7EB-BC95-3E8DC4B428C7}"/>
              </a:ext>
            </a:extLst>
          </p:cNvPr>
          <p:cNvSpPr/>
          <p:nvPr/>
        </p:nvSpPr>
        <p:spPr>
          <a:xfrm>
            <a:off x="5012790" y="1312497"/>
            <a:ext cx="5371067" cy="2922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Serving large enterprises and public sector organizations</a:t>
            </a:r>
          </a:p>
        </p:txBody>
      </p:sp>
      <p:sp>
        <p:nvSpPr>
          <p:cNvPr id="58" name="Rounded Rectangle 57">
            <a:extLst>
              <a:ext uri="{FF2B5EF4-FFF2-40B4-BE49-F238E27FC236}">
                <a16:creationId xmlns:a16="http://schemas.microsoft.com/office/drawing/2014/main" id="{976E57E8-A292-FB0B-6AF4-44513AE70118}"/>
              </a:ext>
            </a:extLst>
          </p:cNvPr>
          <p:cNvSpPr/>
          <p:nvPr/>
        </p:nvSpPr>
        <p:spPr>
          <a:xfrm>
            <a:off x="5012790" y="4103374"/>
            <a:ext cx="5916357" cy="2926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2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2"/>
                </a:solidFill>
                <a:effectLst/>
                <a:uLnTx/>
                <a:uFillTx/>
                <a:latin typeface="Arial" panose="020B0604020202020204" pitchFamily="34" charset="0"/>
                <a:cs typeface="Arial" panose="020B0604020202020204" pitchFamily="34" charset="0"/>
              </a:rPr>
              <a:t>Unique partnerships with the technology leaders in our industry</a:t>
            </a:r>
          </a:p>
        </p:txBody>
      </p:sp>
      <p:pic>
        <p:nvPicPr>
          <p:cNvPr id="59" name="Picture 12">
            <a:extLst>
              <a:ext uri="{FF2B5EF4-FFF2-40B4-BE49-F238E27FC236}">
                <a16:creationId xmlns:a16="http://schemas.microsoft.com/office/drawing/2014/main" id="{80705189-AFC2-FD13-6A6A-18EC3AE95DD0}"/>
              </a:ext>
            </a:extLst>
          </p:cNvPr>
          <p:cNvPicPr>
            <a:picLocks noChangeAspect="1" noChangeArrowheads="1"/>
          </p:cNvPicPr>
          <p:nvPr/>
        </p:nvPicPr>
        <p:blipFill>
          <a:blip r:embed="rId14"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10929147" y="5797976"/>
            <a:ext cx="759222" cy="42179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8" descr="Rocket.chat Logo PNG vector in SVG, PDF, AI, CDR format">
            <a:extLst>
              <a:ext uri="{FF2B5EF4-FFF2-40B4-BE49-F238E27FC236}">
                <a16:creationId xmlns:a16="http://schemas.microsoft.com/office/drawing/2014/main" id="{F5C517E1-A275-4CE6-DE41-9EB9BA3D5B42}"/>
              </a:ext>
            </a:extLst>
          </p:cNvPr>
          <p:cNvPicPr>
            <a:picLocks noChangeAspect="1" noChangeArrowheads="1"/>
          </p:cNvPicPr>
          <p:nvPr/>
        </p:nvPicPr>
        <p:blipFill rotWithShape="1">
          <a:blip r:embed="rId15"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8780" t="34401" r="7326" b="37962"/>
          <a:stretch/>
        </p:blipFill>
        <p:spPr bwMode="auto">
          <a:xfrm>
            <a:off x="9770041" y="5653496"/>
            <a:ext cx="855394" cy="21150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a:extLst>
              <a:ext uri="{FF2B5EF4-FFF2-40B4-BE49-F238E27FC236}">
                <a16:creationId xmlns:a16="http://schemas.microsoft.com/office/drawing/2014/main" id="{EF29138A-5362-38D1-9D88-2DF6223F6A3B}"/>
              </a:ext>
            </a:extLst>
          </p:cNvPr>
          <p:cNvPicPr>
            <a:picLocks noChangeAspect="1"/>
          </p:cNvPicPr>
          <p:nvPr/>
        </p:nvPicPr>
        <p:blipFill>
          <a:blip r:embed="rId16"/>
          <a:stretch>
            <a:fillRect/>
          </a:stretch>
        </p:blipFill>
        <p:spPr>
          <a:xfrm>
            <a:off x="9850294" y="5835892"/>
            <a:ext cx="694888" cy="411552"/>
          </a:xfrm>
          <a:prstGeom prst="rect">
            <a:avLst/>
          </a:prstGeom>
        </p:spPr>
      </p:pic>
      <p:pic>
        <p:nvPicPr>
          <p:cNvPr id="62" name="Graphic 61">
            <a:extLst>
              <a:ext uri="{FF2B5EF4-FFF2-40B4-BE49-F238E27FC236}">
                <a16:creationId xmlns:a16="http://schemas.microsoft.com/office/drawing/2014/main" id="{BDED967A-23F1-2AA5-DC60-1090E5275B1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532080" y="5909412"/>
            <a:ext cx="694888" cy="198918"/>
          </a:xfrm>
          <a:prstGeom prst="rect">
            <a:avLst/>
          </a:prstGeom>
        </p:spPr>
      </p:pic>
      <p:pic>
        <p:nvPicPr>
          <p:cNvPr id="65" name="Picture 64" descr="A group of blue circles&#10;&#10;Description automatically generated">
            <a:extLst>
              <a:ext uri="{FF2B5EF4-FFF2-40B4-BE49-F238E27FC236}">
                <a16:creationId xmlns:a16="http://schemas.microsoft.com/office/drawing/2014/main" id="{97AA3AAA-41C4-3DFA-221E-829ED2ADBC0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39045" y="5925581"/>
            <a:ext cx="856003" cy="166581"/>
          </a:xfrm>
          <a:prstGeom prst="rect">
            <a:avLst/>
          </a:prstGeom>
        </p:spPr>
      </p:pic>
      <p:pic>
        <p:nvPicPr>
          <p:cNvPr id="66" name="Picture 2" descr="A blue and black logo&#10;&#10;Description automatically generated">
            <a:extLst>
              <a:ext uri="{FF2B5EF4-FFF2-40B4-BE49-F238E27FC236}">
                <a16:creationId xmlns:a16="http://schemas.microsoft.com/office/drawing/2014/main" id="{5E1FEC91-9C47-5196-0190-F735A7C833A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79014" y="5805831"/>
            <a:ext cx="769100" cy="40608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Lenovo Logo and symbol, meaning, history, PNG, brand">
            <a:extLst>
              <a:ext uri="{FF2B5EF4-FFF2-40B4-BE49-F238E27FC236}">
                <a16:creationId xmlns:a16="http://schemas.microsoft.com/office/drawing/2014/main" id="{BEC17401-A2B2-9333-7E49-E4F5ADAB1C9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10933" y="5741699"/>
            <a:ext cx="809192" cy="50574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A blue text on a black background&#10;&#10;AI-generated content may be incorrect.">
            <a:extLst>
              <a:ext uri="{FF2B5EF4-FFF2-40B4-BE49-F238E27FC236}">
                <a16:creationId xmlns:a16="http://schemas.microsoft.com/office/drawing/2014/main" id="{BB32B522-C6A3-3DB3-2EAF-F593C7B1D26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63350" y="2929899"/>
            <a:ext cx="1383739" cy="332422"/>
          </a:xfrm>
          <a:prstGeom prst="rect">
            <a:avLst/>
          </a:prstGeom>
        </p:spPr>
      </p:pic>
      <p:pic>
        <p:nvPicPr>
          <p:cNvPr id="71" name="Picture 70" descr="A logo with a cross&#10;&#10;AI-generated content may be incorrect.">
            <a:extLst>
              <a:ext uri="{FF2B5EF4-FFF2-40B4-BE49-F238E27FC236}">
                <a16:creationId xmlns:a16="http://schemas.microsoft.com/office/drawing/2014/main" id="{7ACD72EE-2E3E-2306-E37A-7B3573326F0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710608" y="2787278"/>
            <a:ext cx="949227" cy="693879"/>
          </a:xfrm>
          <a:prstGeom prst="rect">
            <a:avLst/>
          </a:prstGeom>
        </p:spPr>
      </p:pic>
      <p:pic>
        <p:nvPicPr>
          <p:cNvPr id="72" name="Picture 2">
            <a:extLst>
              <a:ext uri="{FF2B5EF4-FFF2-40B4-BE49-F238E27FC236}">
                <a16:creationId xmlns:a16="http://schemas.microsoft.com/office/drawing/2014/main" id="{82F5E7C6-47A9-A73B-B0E2-545B831BDFA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220670" y="2778043"/>
            <a:ext cx="1009595" cy="55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410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9BBB6-701B-06AF-0940-47182E747182}"/>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2A9A004A-1F15-2D9D-059B-706D10B65C94}"/>
              </a:ext>
            </a:extLst>
          </p:cNvPr>
          <p:cNvSpPr>
            <a:spLocks noGrp="1"/>
          </p:cNvSpPr>
          <p:nvPr>
            <p:ph type="title"/>
          </p:nvPr>
        </p:nvSpPr>
        <p:spPr>
          <a:xfrm>
            <a:off x="457150" y="2116792"/>
            <a:ext cx="8432850" cy="2215991"/>
          </a:xfrm>
        </p:spPr>
        <p:txBody>
          <a:bodyPr wrap="square" anchor="b">
            <a:normAutofit/>
          </a:bodyPr>
          <a:lstStyle/>
          <a:p>
            <a:pPr>
              <a:lnSpc>
                <a:spcPct val="90000"/>
              </a:lnSpc>
            </a:pPr>
            <a:r>
              <a:rPr lang="en-US" sz="5000" dirty="0"/>
              <a:t>“What have Pexip been doing with </a:t>
            </a:r>
            <a:r>
              <a:rPr lang="en-US" sz="5000" dirty="0" err="1"/>
              <a:t>GStreamer</a:t>
            </a:r>
            <a:r>
              <a:rPr lang="en-US" sz="5000" dirty="0"/>
              <a:t> lately”</a:t>
            </a:r>
            <a:endParaRPr lang="en-NO" sz="5000"/>
          </a:p>
        </p:txBody>
      </p:sp>
      <p:sp>
        <p:nvSpPr>
          <p:cNvPr id="32" name="Text Placeholder 2">
            <a:extLst>
              <a:ext uri="{FF2B5EF4-FFF2-40B4-BE49-F238E27FC236}">
                <a16:creationId xmlns:a16="http://schemas.microsoft.com/office/drawing/2014/main" id="{F0D52BC4-1A2D-036F-0C30-43547AF6CD20}"/>
              </a:ext>
            </a:extLst>
          </p:cNvPr>
          <p:cNvSpPr>
            <a:spLocks noGrp="1"/>
          </p:cNvSpPr>
          <p:nvPr>
            <p:ph type="body" sz="quarter" idx="12"/>
          </p:nvPr>
        </p:nvSpPr>
        <p:spPr>
          <a:xfrm>
            <a:off x="450800" y="5988675"/>
            <a:ext cx="4802238" cy="246221"/>
          </a:xfrm>
        </p:spPr>
        <p:txBody>
          <a:bodyPr/>
          <a:lstStyle/>
          <a:p>
            <a:r>
              <a:rPr lang="en-US" dirty="0"/>
              <a:t>Håvard Graff - </a:t>
            </a:r>
            <a:r>
              <a:rPr lang="en-US" dirty="0" err="1"/>
              <a:t>havard@pexip.com</a:t>
            </a:r>
            <a:endParaRPr lang="en-US" dirty="0"/>
          </a:p>
        </p:txBody>
      </p:sp>
    </p:spTree>
    <p:extLst>
      <p:ext uri="{BB962C8B-B14F-4D97-AF65-F5344CB8AC3E}">
        <p14:creationId xmlns:p14="http://schemas.microsoft.com/office/powerpoint/2010/main" val="1583286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72BC6-4341-8D75-EF8B-DD729DF3DB1C}"/>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206B4347-26AE-52E4-C7B2-F41FF4E47DD1}"/>
              </a:ext>
            </a:extLst>
          </p:cNvPr>
          <p:cNvSpPr>
            <a:spLocks noGrp="1"/>
          </p:cNvSpPr>
          <p:nvPr>
            <p:ph type="title"/>
          </p:nvPr>
        </p:nvSpPr>
        <p:spPr>
          <a:xfrm>
            <a:off x="327940" y="1375492"/>
            <a:ext cx="6937563" cy="830997"/>
          </a:xfrm>
        </p:spPr>
        <p:txBody>
          <a:bodyPr/>
          <a:lstStyle/>
          <a:p>
            <a:r>
              <a:rPr lang="nb-NO" sz="5400" dirty="0" err="1"/>
              <a:t>But</a:t>
            </a:r>
            <a:r>
              <a:rPr lang="nb-NO" sz="5400" dirty="0"/>
              <a:t> first...</a:t>
            </a:r>
            <a:endParaRPr lang="en-NO" sz="5400"/>
          </a:p>
        </p:txBody>
      </p:sp>
      <p:sp>
        <p:nvSpPr>
          <p:cNvPr id="19" name="Text Placeholder 18">
            <a:extLst>
              <a:ext uri="{FF2B5EF4-FFF2-40B4-BE49-F238E27FC236}">
                <a16:creationId xmlns:a16="http://schemas.microsoft.com/office/drawing/2014/main" id="{716C9CEE-0774-F757-3650-FDB50BFF98C8}"/>
              </a:ext>
            </a:extLst>
          </p:cNvPr>
          <p:cNvSpPr>
            <a:spLocks noGrp="1"/>
          </p:cNvSpPr>
          <p:nvPr>
            <p:ph type="body" sz="quarter" idx="12"/>
          </p:nvPr>
        </p:nvSpPr>
        <p:spPr>
          <a:xfrm>
            <a:off x="450799" y="2991678"/>
            <a:ext cx="6814703" cy="641201"/>
          </a:xfrm>
        </p:spPr>
        <p:txBody>
          <a:bodyPr/>
          <a:lstStyle/>
          <a:p>
            <a:pPr marL="285750" indent="-285750">
              <a:buFont typeface="Arial" panose="020B0604020202020204" pitchFamily="34" charset="0"/>
              <a:buChar char="•"/>
            </a:pPr>
            <a:r>
              <a:rPr lang="nb-NO" sz="2400" dirty="0"/>
              <a:t>«</a:t>
            </a:r>
            <a:r>
              <a:rPr lang="nb-NO" sz="2400" dirty="0" err="1"/>
              <a:t>Why</a:t>
            </a:r>
            <a:r>
              <a:rPr lang="nb-NO" sz="2400" dirty="0"/>
              <a:t> do </a:t>
            </a:r>
            <a:r>
              <a:rPr lang="nb-NO" sz="2400" dirty="0" err="1"/>
              <a:t>we</a:t>
            </a:r>
            <a:r>
              <a:rPr lang="nb-NO" sz="2400" dirty="0"/>
              <a:t> </a:t>
            </a:r>
            <a:r>
              <a:rPr lang="nb-NO" sz="2400" dirty="0" err="1"/>
              <a:t>use</a:t>
            </a:r>
            <a:r>
              <a:rPr lang="nb-NO" sz="2400" dirty="0"/>
              <a:t> GStreamer?»</a:t>
            </a:r>
          </a:p>
          <a:p>
            <a:endParaRPr lang="nb-NO" dirty="0"/>
          </a:p>
        </p:txBody>
      </p:sp>
      <p:pic>
        <p:nvPicPr>
          <p:cNvPr id="4" name="Picture 3">
            <a:extLst>
              <a:ext uri="{FF2B5EF4-FFF2-40B4-BE49-F238E27FC236}">
                <a16:creationId xmlns:a16="http://schemas.microsoft.com/office/drawing/2014/main" id="{E4E403FC-D9C9-5C66-22B5-9996AF2B7BA0}"/>
              </a:ext>
            </a:extLst>
          </p:cNvPr>
          <p:cNvPicPr>
            <a:picLocks noChangeAspect="1"/>
          </p:cNvPicPr>
          <p:nvPr/>
        </p:nvPicPr>
        <p:blipFill>
          <a:blip r:embed="rId2"/>
          <a:stretch>
            <a:fillRect/>
          </a:stretch>
        </p:blipFill>
        <p:spPr>
          <a:xfrm>
            <a:off x="6096000" y="1169079"/>
            <a:ext cx="4927600" cy="4927600"/>
          </a:xfrm>
          <a:prstGeom prst="rect">
            <a:avLst/>
          </a:prstGeom>
        </p:spPr>
      </p:pic>
    </p:spTree>
    <p:extLst>
      <p:ext uri="{BB962C8B-B14F-4D97-AF65-F5344CB8AC3E}">
        <p14:creationId xmlns:p14="http://schemas.microsoft.com/office/powerpoint/2010/main" val="308508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4A105-2FB5-D8D1-30BE-F74FCCD4FB0B}"/>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81003277-BBC5-AB50-445E-F3B935F0A74D}"/>
              </a:ext>
            </a:extLst>
          </p:cNvPr>
          <p:cNvSpPr>
            <a:spLocks noGrp="1"/>
          </p:cNvSpPr>
          <p:nvPr>
            <p:ph type="title"/>
          </p:nvPr>
        </p:nvSpPr>
        <p:spPr>
          <a:xfrm>
            <a:off x="327940" y="1375492"/>
            <a:ext cx="10077701" cy="830997"/>
          </a:xfrm>
        </p:spPr>
        <p:txBody>
          <a:bodyPr/>
          <a:lstStyle/>
          <a:p>
            <a:r>
              <a:rPr lang="nb-NO" sz="5400" dirty="0"/>
              <a:t>My </a:t>
            </a:r>
            <a:r>
              <a:rPr lang="nb-NO" sz="5400" dirty="0" err="1"/>
              <a:t>top</a:t>
            </a:r>
            <a:r>
              <a:rPr lang="nb-NO" sz="5400" dirty="0"/>
              <a:t> arguments!</a:t>
            </a:r>
            <a:endParaRPr lang="en-NO" sz="5400"/>
          </a:p>
        </p:txBody>
      </p:sp>
      <p:sp>
        <p:nvSpPr>
          <p:cNvPr id="4" name="TextBox 3">
            <a:extLst>
              <a:ext uri="{FF2B5EF4-FFF2-40B4-BE49-F238E27FC236}">
                <a16:creationId xmlns:a16="http://schemas.microsoft.com/office/drawing/2014/main" id="{F24420C0-A21F-9FC2-1CCD-A1EACAD0ABD0}"/>
              </a:ext>
            </a:extLst>
          </p:cNvPr>
          <p:cNvSpPr txBox="1"/>
          <p:nvPr/>
        </p:nvSpPr>
        <p:spPr>
          <a:xfrm>
            <a:off x="618186" y="2532776"/>
            <a:ext cx="7972022" cy="1107996"/>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2400" dirty="0"/>
              <a:t>Encapsulation!</a:t>
            </a:r>
          </a:p>
          <a:p>
            <a:pPr marL="742882" lvl="1" indent="-285750">
              <a:buFont typeface="Arial" panose="020B0604020202020204" pitchFamily="34" charset="0"/>
              <a:buChar char="•"/>
            </a:pPr>
            <a:r>
              <a:rPr lang="en-US" sz="2400" dirty="0"/>
              <a:t>Makes things easier to test!</a:t>
            </a:r>
          </a:p>
          <a:p>
            <a:pPr marL="1200013" lvl="2" indent="-285750">
              <a:buFont typeface="Arial" panose="020B0604020202020204" pitchFamily="34" charset="0"/>
              <a:buChar char="•"/>
            </a:pPr>
            <a:r>
              <a:rPr lang="en-US" sz="2400" dirty="0"/>
              <a:t>Improves quality!</a:t>
            </a:r>
          </a:p>
        </p:txBody>
      </p:sp>
    </p:spTree>
    <p:extLst>
      <p:ext uri="{BB962C8B-B14F-4D97-AF65-F5344CB8AC3E}">
        <p14:creationId xmlns:p14="http://schemas.microsoft.com/office/powerpoint/2010/main" val="3795047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1D7E8-8C7E-5376-501E-ACA51FFA585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D264921-80BD-0CC4-FE50-6BCD398C5F21}"/>
              </a:ext>
            </a:extLst>
          </p:cNvPr>
          <p:cNvPicPr>
            <a:picLocks noChangeAspect="1"/>
          </p:cNvPicPr>
          <p:nvPr/>
        </p:nvPicPr>
        <p:blipFill>
          <a:blip r:embed="rId2"/>
          <a:srcRect t="35093" b="8657"/>
          <a:stretch>
            <a:fillRect/>
          </a:stretch>
        </p:blipFill>
        <p:spPr>
          <a:xfrm>
            <a:off x="20" y="10"/>
            <a:ext cx="12191980" cy="6857990"/>
          </a:xfrm>
          <a:prstGeom prst="rect">
            <a:avLst/>
          </a:prstGeom>
          <a:noFill/>
          <a:effectLst>
            <a:softEdge rad="0"/>
          </a:effectLst>
        </p:spPr>
      </p:pic>
    </p:spTree>
    <p:extLst>
      <p:ext uri="{BB962C8B-B14F-4D97-AF65-F5344CB8AC3E}">
        <p14:creationId xmlns:p14="http://schemas.microsoft.com/office/powerpoint/2010/main" val="1079518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3EB03-8A60-B28E-8B18-A1190248B977}"/>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E03DB837-B78B-D5F1-05C3-EB1033F37C8A}"/>
              </a:ext>
            </a:extLst>
          </p:cNvPr>
          <p:cNvSpPr>
            <a:spLocks noGrp="1"/>
          </p:cNvSpPr>
          <p:nvPr>
            <p:ph type="title"/>
          </p:nvPr>
        </p:nvSpPr>
        <p:spPr>
          <a:xfrm>
            <a:off x="327940" y="1375492"/>
            <a:ext cx="10077701" cy="830997"/>
          </a:xfrm>
        </p:spPr>
        <p:txBody>
          <a:bodyPr/>
          <a:lstStyle/>
          <a:p>
            <a:r>
              <a:rPr lang="nb-NO" sz="5400" dirty="0" err="1"/>
              <a:t>Also</a:t>
            </a:r>
            <a:r>
              <a:rPr lang="nb-NO" sz="5400" dirty="0"/>
              <a:t>... </a:t>
            </a:r>
            <a:r>
              <a:rPr lang="nb-NO" sz="5400" dirty="0" err="1"/>
              <a:t>some</a:t>
            </a:r>
            <a:r>
              <a:rPr lang="nb-NO" sz="5400" dirty="0"/>
              <a:t> </a:t>
            </a:r>
            <a:r>
              <a:rPr lang="nb-NO" sz="5400" dirty="0" err="1"/>
              <a:t>news</a:t>
            </a:r>
            <a:r>
              <a:rPr lang="nb-NO" sz="5400" dirty="0"/>
              <a:t>!</a:t>
            </a:r>
            <a:endParaRPr lang="en-NO" sz="5400"/>
          </a:p>
        </p:txBody>
      </p:sp>
      <p:sp>
        <p:nvSpPr>
          <p:cNvPr id="4" name="TextBox 3">
            <a:extLst>
              <a:ext uri="{FF2B5EF4-FFF2-40B4-BE49-F238E27FC236}">
                <a16:creationId xmlns:a16="http://schemas.microsoft.com/office/drawing/2014/main" id="{3EC74633-A78E-77D3-118B-6B63186B1DC7}"/>
              </a:ext>
            </a:extLst>
          </p:cNvPr>
          <p:cNvSpPr txBox="1"/>
          <p:nvPr/>
        </p:nvSpPr>
        <p:spPr>
          <a:xfrm>
            <a:off x="618186" y="2532776"/>
            <a:ext cx="7972022" cy="369331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sz="2400" dirty="0"/>
              <a:t>Pexip is moving </a:t>
            </a:r>
            <a:r>
              <a:rPr lang="en-US" sz="2400" dirty="0" err="1"/>
              <a:t>GStreamer</a:t>
            </a:r>
            <a:r>
              <a:rPr lang="en-US" sz="2400" dirty="0"/>
              <a:t> (back) to the device!</a:t>
            </a:r>
          </a:p>
          <a:p>
            <a:pPr marL="285750" indent="-285750" algn="l">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a:p>
            <a:pPr marL="285750" indent="-285750" algn="l">
              <a:buFont typeface="Arial" panose="020B0604020202020204" pitchFamily="34" charset="0"/>
              <a:buChar char="•"/>
            </a:pPr>
            <a:endParaRPr lang="en-US" sz="2400" dirty="0"/>
          </a:p>
          <a:p>
            <a:pPr marL="285750" indent="-285750" algn="l">
              <a:buFont typeface="Arial" panose="020B0604020202020204" pitchFamily="34" charset="0"/>
              <a:buChar char="•"/>
            </a:pPr>
            <a:r>
              <a:rPr lang="en-US" sz="2400" dirty="0"/>
              <a:t>Let me explain:</a:t>
            </a:r>
          </a:p>
          <a:p>
            <a:pPr marL="285750" indent="-285750" algn="l">
              <a:buFont typeface="Arial" panose="020B0604020202020204" pitchFamily="34" charset="0"/>
              <a:buChar char="•"/>
            </a:pPr>
            <a:endParaRPr lang="en-US" sz="2400" dirty="0"/>
          </a:p>
        </p:txBody>
      </p:sp>
    </p:spTree>
    <p:extLst>
      <p:ext uri="{BB962C8B-B14F-4D97-AF65-F5344CB8AC3E}">
        <p14:creationId xmlns:p14="http://schemas.microsoft.com/office/powerpoint/2010/main" val="11143322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13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1-%y&lt;/m_strFormatTime&gt;&lt;m_yearfmt&gt;&lt;begin val=&quot;4&quot;/&gt;&lt;end val=&quot;4&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C1KL0cZQhiMS7FT.t7p5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rr5pR7LgQJ6ubkcZ7.rV0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rr5pR7LgQJ6ubkcZ7.rV0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rr5pR7LgQJ6ubkcZ7.rV0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rr5pR7LgQJ6ubkcZ7.rV0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V84UbObJT_C.okgHuxByF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cwvGVFEqR_CG7ec0Amwa0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eI.veKgxSxuLY9mwavnTD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V84UbObJT_C.okgHuxByF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roH087iwSA.83OBhbcq8W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C1KL0cZQhiMS7FT.t7p5g"/>
</p:tagLst>
</file>

<file path=ppt/theme/theme1.xml><?xml version="1.0" encoding="utf-8"?>
<a:theme xmlns:a="http://schemas.openxmlformats.org/drawingml/2006/main" name="Pexip Master Layout">
  <a:themeElements>
    <a:clrScheme name="Pexip palette">
      <a:dk1>
        <a:srgbClr val="000000"/>
      </a:dk1>
      <a:lt1>
        <a:srgbClr val="FFFFFF"/>
      </a:lt1>
      <a:dk2>
        <a:srgbClr val="3C5974"/>
      </a:dk2>
      <a:lt2>
        <a:srgbClr val="F3F7FB"/>
      </a:lt2>
      <a:accent1>
        <a:srgbClr val="0A2036"/>
      </a:accent1>
      <a:accent2>
        <a:srgbClr val="5144EE"/>
      </a:accent2>
      <a:accent3>
        <a:srgbClr val="4CF0B9"/>
      </a:accent3>
      <a:accent4>
        <a:srgbClr val="FEE500"/>
      </a:accent4>
      <a:accent5>
        <a:srgbClr val="FA8F57"/>
      </a:accent5>
      <a:accent6>
        <a:srgbClr val="E8F0F8"/>
      </a:accent6>
      <a:hlink>
        <a:srgbClr val="0068F3"/>
      </a:hlink>
      <a:folHlink>
        <a:srgbClr val="11039E"/>
      </a:folHlink>
    </a:clrScheme>
    <a:fontScheme name="pexip">
      <a:majorFont>
        <a:latin typeface="Whyte Medium"/>
        <a:ea typeface=""/>
        <a:cs typeface=""/>
      </a:majorFont>
      <a:minorFont>
        <a:latin typeface="Whyte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pexip template - arial font" id="{6D53772E-96BE-420A-886E-161D8363F10A}" vid="{A630ABAE-8B70-4C4D-ADED-095618B7756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90907eb-eb7f-4cae-9ff6-5b9e6ccff7c6">
      <Terms xmlns="http://schemas.microsoft.com/office/infopath/2007/PartnerControls"/>
    </lcf76f155ced4ddcb4097134ff3c332f>
    <TaxCatchAll xmlns="e635a584-cf43-42a8-9149-493fd3f7b1ed" xsi:nil="true"/>
    <f276cf9d7dd641dd814583845efb2add xmlns="890907eb-eb7f-4cae-9ff6-5b9e6ccff7c6">
      <Terms xmlns="http://schemas.microsoft.com/office/infopath/2007/PartnerControls"/>
    </f276cf9d7dd641dd814583845efb2add>
    <Date xmlns="890907eb-eb7f-4cae-9ff6-5b9e6ccff7c6" xsi:nil="true"/>
    <SharedWithUsers xmlns="e635a584-cf43-42a8-9149-493fd3f7b1ed">
      <UserInfo>
        <DisplayName/>
        <AccountId xsi:nil="true"/>
        <AccountType/>
      </UserInfo>
    </SharedWithUsers>
    <Contenttype0 xmlns="890907eb-eb7f-4cae-9ff6-5b9e6ccff7c6" xsi:nil="true"/>
    <Cathergory xmlns="890907eb-eb7f-4cae-9ff6-5b9e6ccff7c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2C50DD1DC1DEF478F157F7B8A2EC10C" ma:contentTypeVersion="21" ma:contentTypeDescription="Create a new document." ma:contentTypeScope="" ma:versionID="07c049a06de9c03b6a0d11c6840157c4">
  <xsd:schema xmlns:xsd="http://www.w3.org/2001/XMLSchema" xmlns:xs="http://www.w3.org/2001/XMLSchema" xmlns:p="http://schemas.microsoft.com/office/2006/metadata/properties" xmlns:ns2="890907eb-eb7f-4cae-9ff6-5b9e6ccff7c6" xmlns:ns3="e635a584-cf43-42a8-9149-493fd3f7b1ed" targetNamespace="http://schemas.microsoft.com/office/2006/metadata/properties" ma:root="true" ma:fieldsID="becb6cf6ce193320a0fc072404cf7460" ns2:_="" ns3:_="">
    <xsd:import namespace="890907eb-eb7f-4cae-9ff6-5b9e6ccff7c6"/>
    <xsd:import namespace="e635a584-cf43-42a8-9149-493fd3f7b1e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element ref="ns2:f276cf9d7dd641dd814583845efb2add" minOccurs="0"/>
                <xsd:element ref="ns2:Date" minOccurs="0"/>
                <xsd:element ref="ns2:MediaServiceBillingMetadata" minOccurs="0"/>
                <xsd:element ref="ns2:Contenttype0" minOccurs="0"/>
                <xsd:element ref="ns2:Cather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0907eb-eb7f-4cae-9ff6-5b9e6ccff7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7a02ee5-8ec5-46e9-814d-745b193b7929"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f276cf9d7dd641dd814583845efb2add" ma:index="23" nillable="true" ma:taxonomy="true" ma:internalName="f276cf9d7dd641dd814583845efb2add" ma:taxonomyFieldName="Product" ma:displayName="Product" ma:default="" ma:fieldId="{f276cf9d-7dd6-41dd-8145-83845efb2add}" ma:sspId="f7a02ee5-8ec5-46e9-814d-745b193b7929" ma:termSetId="338a8d6c-0f55-41f4-be5a-24ae96732299" ma:anchorId="00000000-0000-0000-0000-000000000000" ma:open="true" ma:isKeyword="false">
      <xsd:complexType>
        <xsd:sequence>
          <xsd:element ref="pc:Terms" minOccurs="0" maxOccurs="1"/>
        </xsd:sequence>
      </xsd:complexType>
    </xsd:element>
    <xsd:element name="Date" ma:index="24" nillable="true" ma:displayName="Date" ma:format="DateTime" ma:internalName="Date">
      <xsd:simpleType>
        <xsd:restriction base="dms:DateTime"/>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Contenttype0" ma:index="26" nillable="true" ma:displayName="Content type" ma:description="Is it a Company Policy or a Company Standard" ma:format="Dropdown" ma:internalName="Contenttype0">
      <xsd:simpleType>
        <xsd:restriction base="dms:Choice">
          <xsd:enumeration value="Policy"/>
          <xsd:enumeration value="Standard"/>
        </xsd:restriction>
      </xsd:simpleType>
    </xsd:element>
    <xsd:element name="Cathergory" ma:index="27" nillable="true" ma:displayName="Category" ma:description="Business area " ma:format="Dropdown" ma:internalName="Cathergory">
      <xsd:complexType>
        <xsd:complexContent>
          <xsd:extension base="dms:MultiChoice">
            <xsd:sequence>
              <xsd:element name="Value" maxOccurs="unbounded" minOccurs="0" nillable="true">
                <xsd:simpleType>
                  <xsd:restriction base="dms:Choice">
                    <xsd:enumeration value="Human Resources"/>
                    <xsd:enumeration value="Financial"/>
                    <xsd:enumeration value="Operational"/>
                    <xsd:enumeration value="Compliance and Legal"/>
                    <xsd:enumeration value="IT and Security"/>
                    <xsd:enumeration value="Customer Service"/>
                    <xsd:enumeration value="Environmental"/>
                    <xsd:enumeration value="Ethical and Social Responsibility"/>
                    <xsd:enumeration value="favourites"/>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635a584-cf43-42a8-9149-493fd3f7b1e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9a79d0e-1b3f-4c20-905b-c47bca7938cd}" ma:internalName="TaxCatchAll" ma:showField="CatchAllData" ma:web="e635a584-cf43-42a8-9149-493fd3f7b1e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B21DC1-FC33-48B9-BECD-5825D9DD8676}">
  <ds:schemaRefs>
    <ds:schemaRef ds:uri="e635a584-cf43-42a8-9149-493fd3f7b1ed"/>
    <ds:schemaRef ds:uri="http://schemas.microsoft.com/office/2006/metadata/properties"/>
    <ds:schemaRef ds:uri="http://schemas.microsoft.com/office/2006/documentManagement/types"/>
    <ds:schemaRef ds:uri="http://schemas.openxmlformats.org/package/2006/metadata/core-properties"/>
    <ds:schemaRef ds:uri="http://purl.org/dc/terms/"/>
    <ds:schemaRef ds:uri="http://purl.org/dc/dcmitype/"/>
    <ds:schemaRef ds:uri="http://schemas.microsoft.com/office/infopath/2007/PartnerControls"/>
    <ds:schemaRef ds:uri="890907eb-eb7f-4cae-9ff6-5b9e6ccff7c6"/>
    <ds:schemaRef ds:uri="http://www.w3.org/XML/1998/namespace"/>
    <ds:schemaRef ds:uri="http://purl.org/dc/elements/1.1/"/>
  </ds:schemaRefs>
</ds:datastoreItem>
</file>

<file path=customXml/itemProps2.xml><?xml version="1.0" encoding="utf-8"?>
<ds:datastoreItem xmlns:ds="http://schemas.openxmlformats.org/officeDocument/2006/customXml" ds:itemID="{965A2294-111F-4F7E-B998-FC080DC75D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0907eb-eb7f-4cae-9ff6-5b9e6ccff7c6"/>
    <ds:schemaRef ds:uri="e635a584-cf43-42a8-9149-493fd3f7b1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3F7167-1C76-4BC4-AEA6-B2F095D3A174}">
  <ds:schemaRefs>
    <ds:schemaRef ds:uri="http://schemas.microsoft.com/sharepoint/v3/contenttype/forms"/>
  </ds:schemaRefs>
</ds:datastoreItem>
</file>

<file path=docMetadata/LabelInfo.xml><?xml version="1.0" encoding="utf-8"?>
<clbl:labelList xmlns:clbl="http://schemas.microsoft.com/office/2020/mipLabelMetadata">
  <clbl:label id="{041d3b3b-8c7d-453f-a2c4-c7a1c00c180f}" enabled="1" method="Privileged" siteId="{983be362-1f4b-4a72-b5c5-ad805e211fa0}" contentBits="0" removed="0"/>
</clbl:labelList>
</file>

<file path=docProps/app.xml><?xml version="1.0" encoding="utf-8"?>
<Properties xmlns="http://schemas.openxmlformats.org/officeDocument/2006/extended-properties" xmlns:vt="http://schemas.openxmlformats.org/officeDocument/2006/docPropsVTypes">
  <Template/>
  <TotalTime>5587</TotalTime>
  <Words>1930</Words>
  <Application>Microsoft Macintosh PowerPoint</Application>
  <PresentationFormat>Widescreen</PresentationFormat>
  <Paragraphs>321</Paragraphs>
  <Slides>35</Slides>
  <Notes>17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4" baseType="lpstr">
      <vt:lpstr>Calibri Light</vt:lpstr>
      <vt:lpstr>Aptos</vt:lpstr>
      <vt:lpstr>Arial</vt:lpstr>
      <vt:lpstr>Whyte Medium</vt:lpstr>
      <vt:lpstr>Whyte Book</vt:lpstr>
      <vt:lpstr>Calibri</vt:lpstr>
      <vt:lpstr>Segoe UI</vt:lpstr>
      <vt:lpstr>Pexip Master Layout</vt:lpstr>
      <vt:lpstr>think-cell Slide</vt:lpstr>
      <vt:lpstr>GStreamer at Scale: Recent Lessons from Real-World Video Conferencing</vt:lpstr>
      <vt:lpstr>PowerPoint Presentation</vt:lpstr>
      <vt:lpstr>Pexip</vt:lpstr>
      <vt:lpstr>Pexip at-a-glance Software only specialist video conferencing player </vt:lpstr>
      <vt:lpstr>“What have Pexip been doing with GStreamer lately”</vt:lpstr>
      <vt:lpstr>But first...</vt:lpstr>
      <vt:lpstr>My top arguments!</vt:lpstr>
      <vt:lpstr>PowerPoint Presentation</vt:lpstr>
      <vt:lpstr>Also... some news!</vt:lpstr>
      <vt:lpstr>Pexip running on linux!</vt:lpstr>
      <vt:lpstr>Pexip running on windows!</vt:lpstr>
      <vt:lpstr>Pulse</vt:lpstr>
      <vt:lpstr>Menu:</vt:lpstr>
      <vt:lpstr>Device stuff...</vt:lpstr>
      <vt:lpstr>PowerPoint Presentation</vt:lpstr>
      <vt:lpstr>SRC’es and SINK’s</vt:lpstr>
      <vt:lpstr>TWCC</vt:lpstr>
      <vt:lpstr>Some fun optimizations! (should this take 1 minute?)</vt:lpstr>
      <vt:lpstr>Problem 1:</vt:lpstr>
      <vt:lpstr>Solution: (GHashTable)</vt:lpstr>
      <vt:lpstr>Problem 2:</vt:lpstr>
      <vt:lpstr>Solution: «keep the last»</vt:lpstr>
      <vt:lpstr>Results:</vt:lpstr>
      <vt:lpstr>How long should this take? (pushing 1000 events upstream on a 10.000 pad funnel)</vt:lpstr>
      <vt:lpstr>PowerPoint Presentation</vt:lpstr>
      <vt:lpstr>gst_pad_forward ()</vt:lpstr>
      <vt:lpstr>PowerPoint Presentation</vt:lpstr>
      <vt:lpstr>Results:</vt:lpstr>
      <vt:lpstr>“The autoremove story”</vt:lpstr>
      <vt:lpstr>PowerPoint Presentation</vt:lpstr>
      <vt:lpstr>PowerPoint Presentation</vt:lpstr>
      <vt:lpstr>Tests!!</vt:lpstr>
      <vt:lpstr>Fixes:</vt:lpstr>
      <vt:lpstr>In the end: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Ruta Fridrihsone</dc:creator>
  <cp:lastModifiedBy>Håvard Graff</cp:lastModifiedBy>
  <cp:revision>14</cp:revision>
  <dcterms:created xsi:type="dcterms:W3CDTF">2025-06-11T08:27:04Z</dcterms:created>
  <dcterms:modified xsi:type="dcterms:W3CDTF">2025-10-26T12:58:33Z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0x01010092C50DD1DC1DEF478F157F7B8A2EC10C</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SIP_Label_552d9995-fcdc-4605-834b-196fcd7c7425_Enabled">
    <vt:lpwstr>true</vt:lpwstr>
  </property>
  <property fmtid="{D5CDD505-2E9C-101B-9397-08002B2CF9AE}" pid="11" name="MSIP_Label_552d9995-fcdc-4605-834b-196fcd7c7425_SetDate">
    <vt:lpwstr>2024-10-08T09:36:16Z</vt:lpwstr>
  </property>
  <property fmtid="{D5CDD505-2E9C-101B-9397-08002B2CF9AE}" pid="12" name="MSIP_Label_552d9995-fcdc-4605-834b-196fcd7c7425_Method">
    <vt:lpwstr>Privileged</vt:lpwstr>
  </property>
  <property fmtid="{D5CDD505-2E9C-101B-9397-08002B2CF9AE}" pid="13" name="MSIP_Label_552d9995-fcdc-4605-834b-196fcd7c7425_Name">
    <vt:lpwstr>Informational - Team - Never external</vt:lpwstr>
  </property>
  <property fmtid="{D5CDD505-2E9C-101B-9397-08002B2CF9AE}" pid="14" name="MSIP_Label_552d9995-fcdc-4605-834b-196fcd7c7425_SiteId">
    <vt:lpwstr>983be362-1f4b-4a72-b5c5-ad805e211fa0</vt:lpwstr>
  </property>
  <property fmtid="{D5CDD505-2E9C-101B-9397-08002B2CF9AE}" pid="15" name="MSIP_Label_552d9995-fcdc-4605-834b-196fcd7c7425_ActionId">
    <vt:lpwstr>e95554e8-ee0c-4a71-9585-eef33b88f5d1</vt:lpwstr>
  </property>
  <property fmtid="{D5CDD505-2E9C-101B-9397-08002B2CF9AE}" pid="16" name="MSIP_Label_552d9995-fcdc-4605-834b-196fcd7c7425_ContentBits">
    <vt:lpwstr>2</vt:lpwstr>
  </property>
  <property fmtid="{D5CDD505-2E9C-101B-9397-08002B2CF9AE}" pid="17" name="Product">
    <vt:lpwstr/>
  </property>
</Properties>
</file>