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VIDIA Sans"/>
      <p:regular r:id="rId13"/>
      <p:bold r:id="rId14"/>
      <p:italic r:id="rId15"/>
      <p:boldItalic r:id="rId16"/>
    </p:embeddedFont>
    <p:embeddedFont>
      <p:font typeface="NVIDIA Sans Medium"/>
      <p:regular r:id="rId17"/>
      <p:bold r:id="rId18"/>
      <p:italic r:id="rId19"/>
      <p:boldItalic r:id="rId20"/>
    </p:embeddedFont>
    <p:embeddedFont>
      <p:font typeface="Roboto Mono"/>
      <p:regular r:id="rId21"/>
      <p:bold r:id="rId22"/>
      <p:italic r:id="rId23"/>
      <p:boldItalic r:id="rId24"/>
    </p:embeddedFont>
    <p:embeddedFont>
      <p:font typeface="NVIDIA Sans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VIDIASansMedium-boldItalic.fntdata"/><Relationship Id="rId22" Type="http://schemas.openxmlformats.org/officeDocument/2006/relationships/font" Target="fonts/RobotoMono-bold.fntdata"/><Relationship Id="rId21" Type="http://schemas.openxmlformats.org/officeDocument/2006/relationships/font" Target="fonts/RobotoMono-regular.fntdata"/><Relationship Id="rId24" Type="http://schemas.openxmlformats.org/officeDocument/2006/relationships/font" Target="fonts/RobotoMono-boldItalic.fntdata"/><Relationship Id="rId23" Type="http://schemas.openxmlformats.org/officeDocument/2006/relationships/font" Target="fonts/RobotoMon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VIDIASansLight-bold.fntdata"/><Relationship Id="rId25" Type="http://schemas.openxmlformats.org/officeDocument/2006/relationships/font" Target="fonts/NVIDIASansLight-regular.fntdata"/><Relationship Id="rId28" Type="http://schemas.openxmlformats.org/officeDocument/2006/relationships/font" Target="fonts/NVIDIASansLight-boldItalic.fntdata"/><Relationship Id="rId27" Type="http://schemas.openxmlformats.org/officeDocument/2006/relationships/font" Target="fonts/NVIDIASa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VIDIASans-regular.fntdata"/><Relationship Id="rId12" Type="http://schemas.openxmlformats.org/officeDocument/2006/relationships/slide" Target="slides/slide7.xml"/><Relationship Id="rId15" Type="http://schemas.openxmlformats.org/officeDocument/2006/relationships/font" Target="fonts/NVIDIASans-italic.fntdata"/><Relationship Id="rId14" Type="http://schemas.openxmlformats.org/officeDocument/2006/relationships/font" Target="fonts/NVIDIASans-bold.fntdata"/><Relationship Id="rId17" Type="http://schemas.openxmlformats.org/officeDocument/2006/relationships/font" Target="fonts/NVIDIASansMedium-regular.fntdata"/><Relationship Id="rId16" Type="http://schemas.openxmlformats.org/officeDocument/2006/relationships/font" Target="fonts/NVIDIASans-boldItalic.fntdata"/><Relationship Id="rId19" Type="http://schemas.openxmlformats.org/officeDocument/2006/relationships/font" Target="fonts/NVIDIASansMedium-italic.fntdata"/><Relationship Id="rId18" Type="http://schemas.openxmlformats.org/officeDocument/2006/relationships/font" Target="fonts/NVIDIA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06fdafd25f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06fdafd25f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06fdafd25f_0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06fdafd25f_0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06fdafd25f_0_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06fdafd25f_0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7bccfe65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7bccfe65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7bccfe659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7bccfe659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06fdafd25f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06fdafd25f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>
  <p:cSld name="Transition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background&#10;&#10;Description automatically generated" id="12" name="Google Shape;12;p2"/>
          <p:cNvPicPr preferRelativeResize="0"/>
          <p:nvPr/>
        </p:nvPicPr>
        <p:blipFill rotWithShape="1">
          <a:blip r:embed="rId2">
            <a:alphaModFix/>
          </a:blip>
          <a:srcRect b="0" l="18103" r="959" t="1906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853" y="853"/>
            <a:ext cx="9143100" cy="5142600"/>
          </a:xfrm>
          <a:prstGeom prst="rect">
            <a:avLst/>
          </a:prstGeom>
          <a:gradFill>
            <a:gsLst>
              <a:gs pos="0">
                <a:schemeClr val="lt1"/>
              </a:gs>
              <a:gs pos="8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22850" lIns="11425" spcFirstLastPara="1" rIns="11425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368467" y="466309"/>
            <a:ext cx="46191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VIDIA Sans"/>
              <a:buNone/>
              <a:defRPr b="1" i="0" sz="23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VIDIA Sans"/>
              <a:buNone/>
              <a:defRPr b="1" i="0" sz="2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VIDIA Sans"/>
              <a:buNone/>
              <a:defRPr b="1" i="0" sz="2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VIDIA Sans"/>
              <a:buNone/>
              <a:defRPr b="1" i="0" sz="2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VIDIA Sans"/>
              <a:buNone/>
              <a:defRPr b="1" i="0" sz="2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0" y="0"/>
            <a:ext cx="141600" cy="187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Title, Subtitle, Bullets">
  <p:cSld name="CODING_Title, Subtitle, Bulle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None/>
              <a:defRPr b="1" sz="18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628650" y="1218438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Coding">
  <p:cSld name="CONFIDENTIAL_Coding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None/>
              <a:defRPr b="1" sz="18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628650" y="1218438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2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5" name="Google Shape;75;p12"/>
          <p:cNvSpPr txBox="1"/>
          <p:nvPr/>
        </p:nvSpPr>
        <p:spPr>
          <a:xfrm>
            <a:off x="177121" y="4908947"/>
            <a:ext cx="1626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 sz="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">
  <p:cSld name="1_Agenda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4301155" y="1348740"/>
            <a:ext cx="141600" cy="379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pic>
        <p:nvPicPr>
          <p:cNvPr descr="A green and black background&#10;&#10;Description automatically generated" id="78" name="Google Shape;78;p13"/>
          <p:cNvPicPr preferRelativeResize="0"/>
          <p:nvPr/>
        </p:nvPicPr>
        <p:blipFill rotWithShape="1">
          <a:blip r:embed="rId2">
            <a:alphaModFix/>
          </a:blip>
          <a:srcRect b="1886" l="2388" r="52856" t="2671"/>
          <a:stretch/>
        </p:blipFill>
        <p:spPr>
          <a:xfrm>
            <a:off x="0" y="0"/>
            <a:ext cx="42878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0" y="0"/>
            <a:ext cx="4287900" cy="51435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22850" lIns="11425" spcFirstLastPara="1" rIns="11425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0" y="0"/>
            <a:ext cx="4287900" cy="3058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22850" lIns="11425" spcFirstLastPara="1" rIns="11425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ONG">
  <p:cSld name="Quote - LONG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background&#10;&#10;Description automatically generated" id="82" name="Google Shape;8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 flipH="1" rot="10800000">
            <a:off x="0" y="17"/>
            <a:ext cx="9144000" cy="1321200"/>
          </a:xfrm>
          <a:prstGeom prst="rect">
            <a:avLst/>
          </a:prstGeom>
          <a:gradFill>
            <a:gsLst>
              <a:gs pos="0">
                <a:schemeClr val="lt1"/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-1" y="3817475"/>
            <a:ext cx="9144000" cy="1326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4392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1539688" y="3371196"/>
            <a:ext cx="60645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None/>
              <a:defRPr b="0" i="1" sz="11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VIDIA Sans"/>
              <a:buNone/>
              <a:defRPr b="0" i="0" sz="19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VIDIA Sans"/>
              <a:buNone/>
              <a:defRPr b="0" i="0" sz="19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None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1539689" y="1439108"/>
            <a:ext cx="60645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VIDIA Sans"/>
              <a:buNone/>
              <a:defRPr b="0" i="0" sz="3000" u="none" cap="none" strike="noStrik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VIDIA Sans"/>
              <a:buNone/>
              <a:defRPr b="0" i="0" sz="19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VIDIA Sans"/>
              <a:buNone/>
              <a:defRPr b="0" i="0" sz="19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None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7" name="Google Shape;87;p14"/>
          <p:cNvSpPr txBox="1"/>
          <p:nvPr/>
        </p:nvSpPr>
        <p:spPr>
          <a:xfrm rot="10800000">
            <a:off x="4395538" y="3077654"/>
            <a:ext cx="367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NVIDIA Sans Light"/>
                <a:ea typeface="NVIDIA Sans Light"/>
                <a:cs typeface="NVIDIA Sans Light"/>
                <a:sym typeface="NVIDIA Sans Light"/>
              </a:rPr>
              <a:t>“</a:t>
            </a:r>
            <a:endParaRPr sz="400"/>
          </a:p>
        </p:txBody>
      </p:sp>
      <p:cxnSp>
        <p:nvCxnSpPr>
          <p:cNvPr id="88" name="Google Shape;88;p14"/>
          <p:cNvCxnSpPr/>
          <p:nvPr/>
        </p:nvCxnSpPr>
        <p:spPr>
          <a:xfrm>
            <a:off x="1539688" y="3893433"/>
            <a:ext cx="28488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14"/>
          <p:cNvCxnSpPr/>
          <p:nvPr/>
        </p:nvCxnSpPr>
        <p:spPr>
          <a:xfrm>
            <a:off x="4755584" y="3893433"/>
            <a:ext cx="28488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0" name="Google Shape;90;p14"/>
          <p:cNvGrpSpPr/>
          <p:nvPr/>
        </p:nvGrpSpPr>
        <p:grpSpPr>
          <a:xfrm>
            <a:off x="1539688" y="961758"/>
            <a:ext cx="6064621" cy="1131300"/>
            <a:chOff x="6158753" y="6234204"/>
            <a:chExt cx="24258483" cy="4525200"/>
          </a:xfrm>
        </p:grpSpPr>
        <p:sp>
          <p:nvSpPr>
            <p:cNvPr id="91" name="Google Shape;91;p14"/>
            <p:cNvSpPr txBox="1"/>
            <p:nvPr/>
          </p:nvSpPr>
          <p:spPr>
            <a:xfrm>
              <a:off x="17553664" y="6234204"/>
              <a:ext cx="1468800" cy="45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25" lIns="22850" spcFirstLastPara="1" rIns="22850" wrap="square" tIns="114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200">
                  <a:solidFill>
                    <a:schemeClr val="dk2"/>
                  </a:solidFill>
                  <a:latin typeface="NVIDIA Sans Light"/>
                  <a:ea typeface="NVIDIA Sans Light"/>
                  <a:cs typeface="NVIDIA Sans Light"/>
                  <a:sym typeface="NVIDIA Sans Light"/>
                </a:rPr>
                <a:t>“</a:t>
              </a:r>
              <a:endParaRPr sz="400"/>
            </a:p>
          </p:txBody>
        </p:sp>
        <p:cxnSp>
          <p:nvCxnSpPr>
            <p:cNvPr id="92" name="Google Shape;92;p14"/>
            <p:cNvCxnSpPr/>
            <p:nvPr/>
          </p:nvCxnSpPr>
          <p:spPr>
            <a:xfrm>
              <a:off x="6158753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4"/>
            <p:cNvCxnSpPr/>
            <p:nvPr/>
          </p:nvCxnSpPr>
          <p:spPr>
            <a:xfrm>
              <a:off x="19022336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SHORT">
  <p:cSld name="Quote - SHOR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background&#10;&#10;Description automatically generated" id="95" name="Google Shape;9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 flipH="1" rot="10800000">
            <a:off x="0" y="17"/>
            <a:ext cx="9144000" cy="1321200"/>
          </a:xfrm>
          <a:prstGeom prst="rect">
            <a:avLst/>
          </a:prstGeom>
          <a:gradFill>
            <a:gsLst>
              <a:gs pos="0">
                <a:schemeClr val="lt1"/>
              </a:gs>
              <a:gs pos="67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-1" y="3817475"/>
            <a:ext cx="9144000" cy="1326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4392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0" y="1176556"/>
            <a:ext cx="9144000" cy="537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1539688" y="2961711"/>
            <a:ext cx="60645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None/>
              <a:defRPr b="0" i="1" sz="11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VIDIA Sans"/>
              <a:buNone/>
              <a:defRPr b="0" i="0" sz="19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VIDIA Sans"/>
              <a:buNone/>
              <a:defRPr b="0" i="0" sz="19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None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2" type="body"/>
          </p:nvPr>
        </p:nvSpPr>
        <p:spPr>
          <a:xfrm>
            <a:off x="1539689" y="1755516"/>
            <a:ext cx="60645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VIDIA Sans"/>
              <a:buNone/>
              <a:defRPr b="0" i="0" sz="3000" u="none" cap="none" strike="noStrik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VIDIA Sans"/>
              <a:buNone/>
              <a:defRPr b="0" i="0" sz="19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VIDIA Sans"/>
              <a:buNone/>
              <a:defRPr b="0" i="0" sz="19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None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101" name="Google Shape;101;p15"/>
          <p:cNvGrpSpPr/>
          <p:nvPr/>
        </p:nvGrpSpPr>
        <p:grpSpPr>
          <a:xfrm>
            <a:off x="1539688" y="1308893"/>
            <a:ext cx="6064621" cy="2525713"/>
            <a:chOff x="6158753" y="6264684"/>
            <a:chExt cx="24258483" cy="10102852"/>
          </a:xfrm>
        </p:grpSpPr>
        <p:grpSp>
          <p:nvGrpSpPr>
            <p:cNvPr id="102" name="Google Shape;102;p15"/>
            <p:cNvGrpSpPr/>
            <p:nvPr/>
          </p:nvGrpSpPr>
          <p:grpSpPr>
            <a:xfrm>
              <a:off x="17553664" y="6264684"/>
              <a:ext cx="1497286" cy="10102852"/>
              <a:chOff x="17553664" y="5634063"/>
              <a:chExt cx="1497286" cy="10102852"/>
            </a:xfrm>
          </p:grpSpPr>
          <p:sp>
            <p:nvSpPr>
              <p:cNvPr id="103" name="Google Shape;103;p15"/>
              <p:cNvSpPr txBox="1"/>
              <p:nvPr/>
            </p:nvSpPr>
            <p:spPr>
              <a:xfrm>
                <a:off x="17553664" y="5634063"/>
                <a:ext cx="1468800" cy="452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1425" lIns="22850" spcFirstLastPara="1" rIns="22850" wrap="square" tIns="114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200">
                    <a:solidFill>
                      <a:schemeClr val="dk2"/>
                    </a:solidFill>
                    <a:latin typeface="NVIDIA Sans Light"/>
                    <a:ea typeface="NVIDIA Sans Light"/>
                    <a:cs typeface="NVIDIA Sans Light"/>
                    <a:sym typeface="NVIDIA Sans Light"/>
                  </a:rPr>
                  <a:t>“</a:t>
                </a:r>
                <a:endParaRPr sz="400"/>
              </a:p>
            </p:txBody>
          </p:sp>
          <p:sp>
            <p:nvSpPr>
              <p:cNvPr id="104" name="Google Shape;104;p15"/>
              <p:cNvSpPr txBox="1"/>
              <p:nvPr/>
            </p:nvSpPr>
            <p:spPr>
              <a:xfrm rot="10800000">
                <a:off x="17582150" y="11211715"/>
                <a:ext cx="1468800" cy="452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1425" lIns="22850" spcFirstLastPara="1" rIns="22850" wrap="square" tIns="114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200">
                    <a:solidFill>
                      <a:schemeClr val="dk2"/>
                    </a:solidFill>
                    <a:latin typeface="NVIDIA Sans Light"/>
                    <a:ea typeface="NVIDIA Sans Light"/>
                    <a:cs typeface="NVIDIA Sans Light"/>
                    <a:sym typeface="NVIDIA Sans Light"/>
                  </a:rPr>
                  <a:t>“</a:t>
                </a:r>
                <a:endParaRPr sz="400"/>
              </a:p>
            </p:txBody>
          </p:sp>
        </p:grpSp>
        <p:cxnSp>
          <p:nvCxnSpPr>
            <p:cNvPr id="105" name="Google Shape;105;p15"/>
            <p:cNvCxnSpPr/>
            <p:nvPr/>
          </p:nvCxnSpPr>
          <p:spPr>
            <a:xfrm>
              <a:off x="6158753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15"/>
            <p:cNvCxnSpPr/>
            <p:nvPr/>
          </p:nvCxnSpPr>
          <p:spPr>
            <a:xfrm>
              <a:off x="19022336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15"/>
            <p:cNvCxnSpPr/>
            <p:nvPr/>
          </p:nvCxnSpPr>
          <p:spPr>
            <a:xfrm>
              <a:off x="6158753" y="15144241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p15"/>
            <p:cNvCxnSpPr/>
            <p:nvPr/>
          </p:nvCxnSpPr>
          <p:spPr>
            <a:xfrm>
              <a:off x="19022336" y="15144241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">
  <p:cSld name="Single Imag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>
            <p:ph idx="2" type="pic"/>
          </p:nvPr>
        </p:nvSpPr>
        <p:spPr>
          <a:xfrm>
            <a:off x="1515663" y="1212453"/>
            <a:ext cx="61128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3" type="body"/>
          </p:nvPr>
        </p:nvSpPr>
        <p:spPr>
          <a:xfrm>
            <a:off x="1515663" y="4265990"/>
            <a:ext cx="61128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4" type="body"/>
          </p:nvPr>
        </p:nvSpPr>
        <p:spPr>
          <a:xfrm>
            <a:off x="1515663" y="4437892"/>
            <a:ext cx="61128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/ Text">
  <p:cSld name="Image w/ 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4838700" y="1729992"/>
            <a:ext cx="38958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2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19" name="Google Shape;119;p17"/>
          <p:cNvSpPr/>
          <p:nvPr>
            <p:ph idx="3" type="pic"/>
          </p:nvPr>
        </p:nvSpPr>
        <p:spPr>
          <a:xfrm>
            <a:off x="409401" y="1212453"/>
            <a:ext cx="40863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7"/>
          <p:cNvSpPr txBox="1"/>
          <p:nvPr>
            <p:ph idx="4" type="body"/>
          </p:nvPr>
        </p:nvSpPr>
        <p:spPr>
          <a:xfrm>
            <a:off x="409401" y="4265990"/>
            <a:ext cx="40863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5" type="body"/>
          </p:nvPr>
        </p:nvSpPr>
        <p:spPr>
          <a:xfrm>
            <a:off x="409401" y="4437892"/>
            <a:ext cx="40863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">
  <p:cSld name="2-up Imag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25" name="Google Shape;125;p18"/>
          <p:cNvSpPr/>
          <p:nvPr>
            <p:ph idx="2" type="pic"/>
          </p:nvPr>
        </p:nvSpPr>
        <p:spPr>
          <a:xfrm>
            <a:off x="409401" y="1212453"/>
            <a:ext cx="40863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8"/>
          <p:cNvSpPr/>
          <p:nvPr>
            <p:ph idx="3" type="pic"/>
          </p:nvPr>
        </p:nvSpPr>
        <p:spPr>
          <a:xfrm>
            <a:off x="4648200" y="1212453"/>
            <a:ext cx="40863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8"/>
          <p:cNvSpPr txBox="1"/>
          <p:nvPr>
            <p:ph idx="4" type="body"/>
          </p:nvPr>
        </p:nvSpPr>
        <p:spPr>
          <a:xfrm>
            <a:off x="409401" y="4265990"/>
            <a:ext cx="40863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5" type="body"/>
          </p:nvPr>
        </p:nvSpPr>
        <p:spPr>
          <a:xfrm>
            <a:off x="409401" y="4437892"/>
            <a:ext cx="40863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6" type="body"/>
          </p:nvPr>
        </p:nvSpPr>
        <p:spPr>
          <a:xfrm>
            <a:off x="4648201" y="4265990"/>
            <a:ext cx="40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7" type="body"/>
          </p:nvPr>
        </p:nvSpPr>
        <p:spPr>
          <a:xfrm>
            <a:off x="4648201" y="4437892"/>
            <a:ext cx="40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with Bullets">
  <p:cSld name="2-up Image with Bullet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>
            <p:ph idx="2" type="pic"/>
          </p:nvPr>
        </p:nvSpPr>
        <p:spPr>
          <a:xfrm>
            <a:off x="409401" y="1212453"/>
            <a:ext cx="22080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2764588" y="1729992"/>
            <a:ext cx="17313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3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36" name="Google Shape;136;p19"/>
          <p:cNvSpPr/>
          <p:nvPr>
            <p:ph idx="4" type="pic"/>
          </p:nvPr>
        </p:nvSpPr>
        <p:spPr>
          <a:xfrm>
            <a:off x="4648201" y="1212453"/>
            <a:ext cx="22080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9"/>
          <p:cNvSpPr txBox="1"/>
          <p:nvPr>
            <p:ph idx="5" type="body"/>
          </p:nvPr>
        </p:nvSpPr>
        <p:spPr>
          <a:xfrm>
            <a:off x="7003388" y="1729992"/>
            <a:ext cx="17313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6" type="body"/>
          </p:nvPr>
        </p:nvSpPr>
        <p:spPr>
          <a:xfrm>
            <a:off x="409401" y="4265990"/>
            <a:ext cx="2208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7" type="body"/>
          </p:nvPr>
        </p:nvSpPr>
        <p:spPr>
          <a:xfrm>
            <a:off x="409401" y="4437892"/>
            <a:ext cx="2208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8" type="body"/>
          </p:nvPr>
        </p:nvSpPr>
        <p:spPr>
          <a:xfrm>
            <a:off x="4648201" y="4265990"/>
            <a:ext cx="22083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9" type="body"/>
          </p:nvPr>
        </p:nvSpPr>
        <p:spPr>
          <a:xfrm>
            <a:off x="4648201" y="4437892"/>
            <a:ext cx="22083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up Image">
  <p:cSld name="3-up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>
            <p:ph idx="2" type="pic"/>
          </p:nvPr>
        </p:nvSpPr>
        <p:spPr>
          <a:xfrm>
            <a:off x="6037118" y="1212453"/>
            <a:ext cx="26976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20"/>
          <p:cNvSpPr/>
          <p:nvPr>
            <p:ph idx="3" type="pic"/>
          </p:nvPr>
        </p:nvSpPr>
        <p:spPr>
          <a:xfrm>
            <a:off x="3223260" y="1212453"/>
            <a:ext cx="26976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0"/>
          <p:cNvSpPr/>
          <p:nvPr>
            <p:ph idx="4" type="pic"/>
          </p:nvPr>
        </p:nvSpPr>
        <p:spPr>
          <a:xfrm>
            <a:off x="409401" y="1212453"/>
            <a:ext cx="26976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5" type="body"/>
          </p:nvPr>
        </p:nvSpPr>
        <p:spPr>
          <a:xfrm>
            <a:off x="413278" y="4265990"/>
            <a:ext cx="2697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6" type="body"/>
          </p:nvPr>
        </p:nvSpPr>
        <p:spPr>
          <a:xfrm>
            <a:off x="413278" y="4437892"/>
            <a:ext cx="2697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7" type="body"/>
          </p:nvPr>
        </p:nvSpPr>
        <p:spPr>
          <a:xfrm>
            <a:off x="3223260" y="4265990"/>
            <a:ext cx="2697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8" type="body"/>
          </p:nvPr>
        </p:nvSpPr>
        <p:spPr>
          <a:xfrm>
            <a:off x="3223260" y="4437892"/>
            <a:ext cx="2697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9" type="body"/>
          </p:nvPr>
        </p:nvSpPr>
        <p:spPr>
          <a:xfrm>
            <a:off x="6033243" y="4265990"/>
            <a:ext cx="2697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13" type="body"/>
          </p:nvPr>
        </p:nvSpPr>
        <p:spPr>
          <a:xfrm>
            <a:off x="6033243" y="4437892"/>
            <a:ext cx="2697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t Test">
  <p:cSld name="Font Tes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750230" y="2649880"/>
            <a:ext cx="2755200" cy="187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1856" y="2649879"/>
            <a:ext cx="2755632" cy="19661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idx="2" type="body"/>
          </p:nvPr>
        </p:nvSpPr>
        <p:spPr>
          <a:xfrm>
            <a:off x="3987949" y="2796109"/>
            <a:ext cx="23184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VIDIA Sans"/>
              <a:buNone/>
              <a:defRPr b="1" i="0" sz="2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VIDIA Sans"/>
              <a:buNone/>
              <a:defRPr b="1" i="0" sz="2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VIDIA Sans"/>
              <a:buNone/>
              <a:defRPr b="1" i="0" sz="2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VIDIA Sans"/>
              <a:buNone/>
              <a:defRPr b="1" i="0" sz="2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VIDIA Sans"/>
              <a:buNone/>
              <a:defRPr b="1" i="0" sz="2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3" type="body"/>
          </p:nvPr>
        </p:nvSpPr>
        <p:spPr>
          <a:xfrm>
            <a:off x="3987949" y="3443252"/>
            <a:ext cx="23184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VIDIA Sans"/>
              <a:buNone/>
              <a:defRPr b="0" i="0" sz="2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VIDIA Sans"/>
              <a:buNone/>
              <a:defRPr b="1" i="0" sz="2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VIDIA Sans"/>
              <a:buNone/>
              <a:defRPr b="1" i="0" sz="2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VIDIA Sans"/>
              <a:buNone/>
              <a:defRPr b="1" i="0" sz="2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VIDIA Sans"/>
              <a:buNone/>
              <a:defRPr b="1" i="0" sz="2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up Image">
  <p:cSld name="4-up Imag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>
            <p:ph idx="2" type="pic"/>
          </p:nvPr>
        </p:nvSpPr>
        <p:spPr>
          <a:xfrm>
            <a:off x="4630189" y="1212453"/>
            <a:ext cx="19956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21"/>
          <p:cNvSpPr/>
          <p:nvPr>
            <p:ph idx="3" type="pic"/>
          </p:nvPr>
        </p:nvSpPr>
        <p:spPr>
          <a:xfrm>
            <a:off x="2518063" y="1212453"/>
            <a:ext cx="19956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1"/>
          <p:cNvSpPr/>
          <p:nvPr>
            <p:ph idx="4" type="pic"/>
          </p:nvPr>
        </p:nvSpPr>
        <p:spPr>
          <a:xfrm>
            <a:off x="409401" y="1212453"/>
            <a:ext cx="19923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21"/>
          <p:cNvSpPr/>
          <p:nvPr>
            <p:ph idx="5" type="pic"/>
          </p:nvPr>
        </p:nvSpPr>
        <p:spPr>
          <a:xfrm>
            <a:off x="6742315" y="1212453"/>
            <a:ext cx="1992300" cy="30051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1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1" name="Google Shape;161;p21"/>
          <p:cNvSpPr txBox="1"/>
          <p:nvPr>
            <p:ph idx="6" type="body"/>
          </p:nvPr>
        </p:nvSpPr>
        <p:spPr>
          <a:xfrm>
            <a:off x="2521833" y="4265990"/>
            <a:ext cx="1992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2" name="Google Shape;162;p21"/>
          <p:cNvSpPr txBox="1"/>
          <p:nvPr>
            <p:ph idx="7" type="body"/>
          </p:nvPr>
        </p:nvSpPr>
        <p:spPr>
          <a:xfrm>
            <a:off x="407632" y="4265990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3" name="Google Shape;163;p21"/>
          <p:cNvSpPr txBox="1"/>
          <p:nvPr>
            <p:ph idx="8" type="body"/>
          </p:nvPr>
        </p:nvSpPr>
        <p:spPr>
          <a:xfrm>
            <a:off x="2521833" y="4437892"/>
            <a:ext cx="1992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4" name="Google Shape;164;p21"/>
          <p:cNvSpPr txBox="1"/>
          <p:nvPr>
            <p:ph idx="9" type="body"/>
          </p:nvPr>
        </p:nvSpPr>
        <p:spPr>
          <a:xfrm>
            <a:off x="407632" y="443789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5" name="Google Shape;165;p21"/>
          <p:cNvSpPr txBox="1"/>
          <p:nvPr>
            <p:ph idx="13" type="body"/>
          </p:nvPr>
        </p:nvSpPr>
        <p:spPr>
          <a:xfrm>
            <a:off x="4631882" y="4265990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6" name="Google Shape;166;p21"/>
          <p:cNvSpPr txBox="1"/>
          <p:nvPr>
            <p:ph idx="14" type="body"/>
          </p:nvPr>
        </p:nvSpPr>
        <p:spPr>
          <a:xfrm>
            <a:off x="4631882" y="443789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15" type="body"/>
          </p:nvPr>
        </p:nvSpPr>
        <p:spPr>
          <a:xfrm>
            <a:off x="6744009" y="4265990"/>
            <a:ext cx="1986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8" name="Google Shape;168;p21"/>
          <p:cNvSpPr txBox="1"/>
          <p:nvPr>
            <p:ph idx="16" type="body"/>
          </p:nvPr>
        </p:nvSpPr>
        <p:spPr>
          <a:xfrm>
            <a:off x="6744009" y="4437892"/>
            <a:ext cx="1986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up Image">
  <p:cSld name="5-up Imag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72" name="Google Shape;172;p22"/>
          <p:cNvSpPr/>
          <p:nvPr>
            <p:ph idx="2" type="pic"/>
          </p:nvPr>
        </p:nvSpPr>
        <p:spPr>
          <a:xfrm>
            <a:off x="3222848" y="1212454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2"/>
          <p:cNvSpPr/>
          <p:nvPr>
            <p:ph idx="3" type="pic"/>
          </p:nvPr>
        </p:nvSpPr>
        <p:spPr>
          <a:xfrm>
            <a:off x="411396" y="1212454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2"/>
          <p:cNvSpPr/>
          <p:nvPr>
            <p:ph idx="4" type="pic"/>
          </p:nvPr>
        </p:nvSpPr>
        <p:spPr>
          <a:xfrm>
            <a:off x="6037118" y="1212454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2"/>
          <p:cNvSpPr txBox="1"/>
          <p:nvPr>
            <p:ph idx="5" type="body"/>
          </p:nvPr>
        </p:nvSpPr>
        <p:spPr>
          <a:xfrm>
            <a:off x="414211" y="2495472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76" name="Google Shape;176;p22"/>
          <p:cNvSpPr txBox="1"/>
          <p:nvPr>
            <p:ph idx="6" type="body"/>
          </p:nvPr>
        </p:nvSpPr>
        <p:spPr>
          <a:xfrm>
            <a:off x="414211" y="2667373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77" name="Google Shape;177;p22"/>
          <p:cNvSpPr txBox="1"/>
          <p:nvPr>
            <p:ph idx="7" type="body"/>
          </p:nvPr>
        </p:nvSpPr>
        <p:spPr>
          <a:xfrm>
            <a:off x="3223587" y="2495472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78" name="Google Shape;178;p22"/>
          <p:cNvSpPr txBox="1"/>
          <p:nvPr>
            <p:ph idx="8" type="body"/>
          </p:nvPr>
        </p:nvSpPr>
        <p:spPr>
          <a:xfrm>
            <a:off x="3223587" y="2667373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79" name="Google Shape;179;p22"/>
          <p:cNvSpPr txBox="1"/>
          <p:nvPr>
            <p:ph idx="9" type="body"/>
          </p:nvPr>
        </p:nvSpPr>
        <p:spPr>
          <a:xfrm>
            <a:off x="6037829" y="2495472"/>
            <a:ext cx="2694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0" name="Google Shape;180;p22"/>
          <p:cNvSpPr txBox="1"/>
          <p:nvPr>
            <p:ph idx="13" type="body"/>
          </p:nvPr>
        </p:nvSpPr>
        <p:spPr>
          <a:xfrm>
            <a:off x="6037829" y="2667373"/>
            <a:ext cx="2694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1" name="Google Shape;181;p22"/>
          <p:cNvSpPr/>
          <p:nvPr>
            <p:ph idx="14" type="pic"/>
          </p:nvPr>
        </p:nvSpPr>
        <p:spPr>
          <a:xfrm>
            <a:off x="4630189" y="2982972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2"/>
          <p:cNvSpPr/>
          <p:nvPr>
            <p:ph idx="15" type="pic"/>
          </p:nvPr>
        </p:nvSpPr>
        <p:spPr>
          <a:xfrm>
            <a:off x="1816330" y="2982972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2"/>
          <p:cNvSpPr txBox="1"/>
          <p:nvPr>
            <p:ph idx="16" type="body"/>
          </p:nvPr>
        </p:nvSpPr>
        <p:spPr>
          <a:xfrm>
            <a:off x="1819147" y="4265990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idx="17" type="body"/>
          </p:nvPr>
        </p:nvSpPr>
        <p:spPr>
          <a:xfrm>
            <a:off x="1819147" y="4437892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5" name="Google Shape;185;p22"/>
          <p:cNvSpPr txBox="1"/>
          <p:nvPr>
            <p:ph idx="18" type="body"/>
          </p:nvPr>
        </p:nvSpPr>
        <p:spPr>
          <a:xfrm>
            <a:off x="4633388" y="4265990"/>
            <a:ext cx="2694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6" name="Google Shape;186;p22"/>
          <p:cNvSpPr txBox="1"/>
          <p:nvPr>
            <p:ph idx="19" type="body"/>
          </p:nvPr>
        </p:nvSpPr>
        <p:spPr>
          <a:xfrm>
            <a:off x="4633388" y="4437892"/>
            <a:ext cx="2694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up Image">
  <p:cSld name="6-up Imag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0" name="Google Shape;190;p23"/>
          <p:cNvSpPr/>
          <p:nvPr>
            <p:ph idx="2" type="pic"/>
          </p:nvPr>
        </p:nvSpPr>
        <p:spPr>
          <a:xfrm>
            <a:off x="3222848" y="1212454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3"/>
          <p:cNvSpPr/>
          <p:nvPr>
            <p:ph idx="3" type="pic"/>
          </p:nvPr>
        </p:nvSpPr>
        <p:spPr>
          <a:xfrm>
            <a:off x="411396" y="1212454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3"/>
          <p:cNvSpPr/>
          <p:nvPr>
            <p:ph idx="4" type="pic"/>
          </p:nvPr>
        </p:nvSpPr>
        <p:spPr>
          <a:xfrm>
            <a:off x="6037118" y="1212454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23"/>
          <p:cNvSpPr txBox="1"/>
          <p:nvPr>
            <p:ph idx="5" type="body"/>
          </p:nvPr>
        </p:nvSpPr>
        <p:spPr>
          <a:xfrm>
            <a:off x="414211" y="2495472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4" name="Google Shape;194;p23"/>
          <p:cNvSpPr txBox="1"/>
          <p:nvPr>
            <p:ph idx="6" type="body"/>
          </p:nvPr>
        </p:nvSpPr>
        <p:spPr>
          <a:xfrm>
            <a:off x="414211" y="2667373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5" name="Google Shape;195;p23"/>
          <p:cNvSpPr txBox="1"/>
          <p:nvPr>
            <p:ph idx="7" type="body"/>
          </p:nvPr>
        </p:nvSpPr>
        <p:spPr>
          <a:xfrm>
            <a:off x="3223587" y="2495472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6" name="Google Shape;196;p23"/>
          <p:cNvSpPr txBox="1"/>
          <p:nvPr>
            <p:ph idx="8" type="body"/>
          </p:nvPr>
        </p:nvSpPr>
        <p:spPr>
          <a:xfrm>
            <a:off x="3223587" y="2667373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7" name="Google Shape;197;p23"/>
          <p:cNvSpPr txBox="1"/>
          <p:nvPr>
            <p:ph idx="9" type="body"/>
          </p:nvPr>
        </p:nvSpPr>
        <p:spPr>
          <a:xfrm>
            <a:off x="6037829" y="2495472"/>
            <a:ext cx="2694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8" name="Google Shape;198;p23"/>
          <p:cNvSpPr txBox="1"/>
          <p:nvPr>
            <p:ph idx="13" type="body"/>
          </p:nvPr>
        </p:nvSpPr>
        <p:spPr>
          <a:xfrm>
            <a:off x="6037829" y="2667373"/>
            <a:ext cx="2694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9" name="Google Shape;199;p23"/>
          <p:cNvSpPr/>
          <p:nvPr>
            <p:ph idx="14" type="pic"/>
          </p:nvPr>
        </p:nvSpPr>
        <p:spPr>
          <a:xfrm>
            <a:off x="3225663" y="2982972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23"/>
          <p:cNvSpPr/>
          <p:nvPr>
            <p:ph idx="15" type="pic"/>
          </p:nvPr>
        </p:nvSpPr>
        <p:spPr>
          <a:xfrm>
            <a:off x="414211" y="2982972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3"/>
          <p:cNvSpPr/>
          <p:nvPr>
            <p:ph idx="16" type="pic"/>
          </p:nvPr>
        </p:nvSpPr>
        <p:spPr>
          <a:xfrm>
            <a:off x="6039933" y="2982972"/>
            <a:ext cx="26976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3"/>
          <p:cNvSpPr txBox="1"/>
          <p:nvPr>
            <p:ph idx="17" type="body"/>
          </p:nvPr>
        </p:nvSpPr>
        <p:spPr>
          <a:xfrm>
            <a:off x="417026" y="4265990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3" name="Google Shape;203;p23"/>
          <p:cNvSpPr txBox="1"/>
          <p:nvPr>
            <p:ph idx="18" type="body"/>
          </p:nvPr>
        </p:nvSpPr>
        <p:spPr>
          <a:xfrm>
            <a:off x="417026" y="4437892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4" name="Google Shape;204;p23"/>
          <p:cNvSpPr txBox="1"/>
          <p:nvPr>
            <p:ph idx="19" type="body"/>
          </p:nvPr>
        </p:nvSpPr>
        <p:spPr>
          <a:xfrm>
            <a:off x="3226402" y="4265990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5" name="Google Shape;205;p23"/>
          <p:cNvSpPr txBox="1"/>
          <p:nvPr>
            <p:ph idx="20" type="body"/>
          </p:nvPr>
        </p:nvSpPr>
        <p:spPr>
          <a:xfrm>
            <a:off x="3226402" y="4437892"/>
            <a:ext cx="2694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6" name="Google Shape;206;p23"/>
          <p:cNvSpPr txBox="1"/>
          <p:nvPr>
            <p:ph idx="21" type="body"/>
          </p:nvPr>
        </p:nvSpPr>
        <p:spPr>
          <a:xfrm>
            <a:off x="6040644" y="4265990"/>
            <a:ext cx="2694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7" name="Google Shape;207;p23"/>
          <p:cNvSpPr txBox="1"/>
          <p:nvPr>
            <p:ph idx="22" type="body"/>
          </p:nvPr>
        </p:nvSpPr>
        <p:spPr>
          <a:xfrm>
            <a:off x="6040644" y="4437892"/>
            <a:ext cx="2694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-up Image">
  <p:cSld name="7-up Imag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3583768" y="4264781"/>
            <a:ext cx="19887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0" name="Google Shape;210;p24"/>
          <p:cNvSpPr txBox="1"/>
          <p:nvPr>
            <p:ph idx="2" type="body"/>
          </p:nvPr>
        </p:nvSpPr>
        <p:spPr>
          <a:xfrm>
            <a:off x="1471643" y="4264781"/>
            <a:ext cx="1992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1" name="Google Shape;211;p24"/>
          <p:cNvSpPr txBox="1"/>
          <p:nvPr>
            <p:ph idx="3" type="body"/>
          </p:nvPr>
        </p:nvSpPr>
        <p:spPr>
          <a:xfrm>
            <a:off x="3583768" y="4431764"/>
            <a:ext cx="19887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2" name="Google Shape;212;p24"/>
          <p:cNvSpPr txBox="1"/>
          <p:nvPr>
            <p:ph idx="4" type="body"/>
          </p:nvPr>
        </p:nvSpPr>
        <p:spPr>
          <a:xfrm>
            <a:off x="1471643" y="4431764"/>
            <a:ext cx="1992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3" name="Google Shape;213;p24"/>
          <p:cNvSpPr/>
          <p:nvPr>
            <p:ph idx="5" type="pic"/>
          </p:nvPr>
        </p:nvSpPr>
        <p:spPr>
          <a:xfrm>
            <a:off x="1471643" y="2981549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4"/>
          <p:cNvSpPr/>
          <p:nvPr>
            <p:ph idx="6" type="pic"/>
          </p:nvPr>
        </p:nvSpPr>
        <p:spPr>
          <a:xfrm>
            <a:off x="3583768" y="2981549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4"/>
          <p:cNvSpPr/>
          <p:nvPr>
            <p:ph idx="7" type="pic"/>
          </p:nvPr>
        </p:nvSpPr>
        <p:spPr>
          <a:xfrm>
            <a:off x="5695894" y="2981549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4"/>
          <p:cNvSpPr txBox="1"/>
          <p:nvPr>
            <p:ph idx="8" type="body"/>
          </p:nvPr>
        </p:nvSpPr>
        <p:spPr>
          <a:xfrm>
            <a:off x="5695894" y="4264781"/>
            <a:ext cx="19878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7" name="Google Shape;217;p24"/>
          <p:cNvSpPr txBox="1"/>
          <p:nvPr>
            <p:ph idx="9" type="body"/>
          </p:nvPr>
        </p:nvSpPr>
        <p:spPr>
          <a:xfrm>
            <a:off x="5695894" y="4431764"/>
            <a:ext cx="19878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8" name="Google Shape;218;p24"/>
          <p:cNvSpPr/>
          <p:nvPr>
            <p:ph idx="13" type="pic"/>
          </p:nvPr>
        </p:nvSpPr>
        <p:spPr>
          <a:xfrm>
            <a:off x="4633653" y="1212454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4"/>
          <p:cNvSpPr/>
          <p:nvPr>
            <p:ph idx="14" type="pic"/>
          </p:nvPr>
        </p:nvSpPr>
        <p:spPr>
          <a:xfrm>
            <a:off x="2521527" y="1212454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4"/>
          <p:cNvSpPr/>
          <p:nvPr>
            <p:ph idx="15" type="pic"/>
          </p:nvPr>
        </p:nvSpPr>
        <p:spPr>
          <a:xfrm>
            <a:off x="409401" y="1212454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4"/>
          <p:cNvSpPr/>
          <p:nvPr>
            <p:ph idx="16" type="pic"/>
          </p:nvPr>
        </p:nvSpPr>
        <p:spPr>
          <a:xfrm>
            <a:off x="6745778" y="1212454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24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23" name="Google Shape;223;p24"/>
          <p:cNvSpPr txBox="1"/>
          <p:nvPr>
            <p:ph idx="17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4" name="Google Shape;224;p24"/>
          <p:cNvSpPr txBox="1"/>
          <p:nvPr>
            <p:ph idx="18" type="body"/>
          </p:nvPr>
        </p:nvSpPr>
        <p:spPr>
          <a:xfrm>
            <a:off x="2523602" y="249547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5" name="Google Shape;225;p24"/>
          <p:cNvSpPr txBox="1"/>
          <p:nvPr>
            <p:ph idx="19" type="body"/>
          </p:nvPr>
        </p:nvSpPr>
        <p:spPr>
          <a:xfrm>
            <a:off x="409401" y="249547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6" name="Google Shape;226;p24"/>
          <p:cNvSpPr txBox="1"/>
          <p:nvPr>
            <p:ph idx="20" type="body"/>
          </p:nvPr>
        </p:nvSpPr>
        <p:spPr>
          <a:xfrm>
            <a:off x="2523602" y="2667373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7" name="Google Shape;227;p24"/>
          <p:cNvSpPr txBox="1"/>
          <p:nvPr>
            <p:ph idx="21" type="body"/>
          </p:nvPr>
        </p:nvSpPr>
        <p:spPr>
          <a:xfrm>
            <a:off x="409401" y="2667373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8" name="Google Shape;228;p24"/>
          <p:cNvSpPr txBox="1"/>
          <p:nvPr>
            <p:ph idx="22" type="body"/>
          </p:nvPr>
        </p:nvSpPr>
        <p:spPr>
          <a:xfrm>
            <a:off x="4633651" y="249547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9" name="Google Shape;229;p24"/>
          <p:cNvSpPr txBox="1"/>
          <p:nvPr>
            <p:ph idx="23" type="body"/>
          </p:nvPr>
        </p:nvSpPr>
        <p:spPr>
          <a:xfrm>
            <a:off x="4633651" y="2667373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30" name="Google Shape;230;p24"/>
          <p:cNvSpPr txBox="1"/>
          <p:nvPr>
            <p:ph idx="24" type="body"/>
          </p:nvPr>
        </p:nvSpPr>
        <p:spPr>
          <a:xfrm>
            <a:off x="6745778" y="2495472"/>
            <a:ext cx="1986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31" name="Google Shape;231;p24"/>
          <p:cNvSpPr txBox="1"/>
          <p:nvPr>
            <p:ph idx="25" type="body"/>
          </p:nvPr>
        </p:nvSpPr>
        <p:spPr>
          <a:xfrm>
            <a:off x="6745778" y="2667373"/>
            <a:ext cx="1986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up Image">
  <p:cSld name="8-up Image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35" name="Google Shape;235;p25"/>
          <p:cNvSpPr/>
          <p:nvPr>
            <p:ph idx="2" type="pic"/>
          </p:nvPr>
        </p:nvSpPr>
        <p:spPr>
          <a:xfrm>
            <a:off x="409401" y="2981549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25"/>
          <p:cNvSpPr/>
          <p:nvPr>
            <p:ph idx="3" type="pic"/>
          </p:nvPr>
        </p:nvSpPr>
        <p:spPr>
          <a:xfrm>
            <a:off x="2521526" y="2981549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25"/>
          <p:cNvSpPr/>
          <p:nvPr>
            <p:ph idx="4" type="pic"/>
          </p:nvPr>
        </p:nvSpPr>
        <p:spPr>
          <a:xfrm>
            <a:off x="4633652" y="2981549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5"/>
          <p:cNvSpPr/>
          <p:nvPr>
            <p:ph idx="5" type="pic"/>
          </p:nvPr>
        </p:nvSpPr>
        <p:spPr>
          <a:xfrm>
            <a:off x="4633653" y="1212454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5"/>
          <p:cNvSpPr/>
          <p:nvPr>
            <p:ph idx="6" type="pic"/>
          </p:nvPr>
        </p:nvSpPr>
        <p:spPr>
          <a:xfrm>
            <a:off x="2521527" y="1212454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5"/>
          <p:cNvSpPr/>
          <p:nvPr>
            <p:ph idx="7" type="pic"/>
          </p:nvPr>
        </p:nvSpPr>
        <p:spPr>
          <a:xfrm>
            <a:off x="409401" y="1212454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25"/>
          <p:cNvSpPr/>
          <p:nvPr>
            <p:ph idx="8" type="pic"/>
          </p:nvPr>
        </p:nvSpPr>
        <p:spPr>
          <a:xfrm>
            <a:off x="6745778" y="1212454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5"/>
          <p:cNvSpPr/>
          <p:nvPr>
            <p:ph idx="9" type="pic"/>
          </p:nvPr>
        </p:nvSpPr>
        <p:spPr>
          <a:xfrm>
            <a:off x="6742015" y="2981549"/>
            <a:ext cx="19887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25"/>
          <p:cNvSpPr txBox="1"/>
          <p:nvPr>
            <p:ph idx="13" type="body"/>
          </p:nvPr>
        </p:nvSpPr>
        <p:spPr>
          <a:xfrm>
            <a:off x="2523602" y="249547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44" name="Google Shape;244;p25"/>
          <p:cNvSpPr txBox="1"/>
          <p:nvPr>
            <p:ph idx="14" type="body"/>
          </p:nvPr>
        </p:nvSpPr>
        <p:spPr>
          <a:xfrm>
            <a:off x="409401" y="249547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45" name="Google Shape;245;p25"/>
          <p:cNvSpPr txBox="1"/>
          <p:nvPr>
            <p:ph idx="15" type="body"/>
          </p:nvPr>
        </p:nvSpPr>
        <p:spPr>
          <a:xfrm>
            <a:off x="2523602" y="2667373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46" name="Google Shape;246;p25"/>
          <p:cNvSpPr txBox="1"/>
          <p:nvPr>
            <p:ph idx="16" type="body"/>
          </p:nvPr>
        </p:nvSpPr>
        <p:spPr>
          <a:xfrm>
            <a:off x="409401" y="2667373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47" name="Google Shape;247;p25"/>
          <p:cNvSpPr txBox="1"/>
          <p:nvPr>
            <p:ph idx="17" type="body"/>
          </p:nvPr>
        </p:nvSpPr>
        <p:spPr>
          <a:xfrm>
            <a:off x="4633651" y="249547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48" name="Google Shape;248;p25"/>
          <p:cNvSpPr txBox="1"/>
          <p:nvPr>
            <p:ph idx="18" type="body"/>
          </p:nvPr>
        </p:nvSpPr>
        <p:spPr>
          <a:xfrm>
            <a:off x="4633651" y="2667373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49" name="Google Shape;249;p25"/>
          <p:cNvSpPr txBox="1"/>
          <p:nvPr>
            <p:ph idx="19" type="body"/>
          </p:nvPr>
        </p:nvSpPr>
        <p:spPr>
          <a:xfrm>
            <a:off x="6745778" y="2495472"/>
            <a:ext cx="1986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0" name="Google Shape;250;p25"/>
          <p:cNvSpPr txBox="1"/>
          <p:nvPr>
            <p:ph idx="20" type="body"/>
          </p:nvPr>
        </p:nvSpPr>
        <p:spPr>
          <a:xfrm>
            <a:off x="6745778" y="2667373"/>
            <a:ext cx="1986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1" name="Google Shape;251;p25"/>
          <p:cNvSpPr txBox="1"/>
          <p:nvPr>
            <p:ph idx="21" type="body"/>
          </p:nvPr>
        </p:nvSpPr>
        <p:spPr>
          <a:xfrm>
            <a:off x="2521833" y="4264781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2" name="Google Shape;252;p25"/>
          <p:cNvSpPr txBox="1"/>
          <p:nvPr>
            <p:ph idx="22" type="body"/>
          </p:nvPr>
        </p:nvSpPr>
        <p:spPr>
          <a:xfrm>
            <a:off x="407632" y="4264781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3" name="Google Shape;253;p25"/>
          <p:cNvSpPr txBox="1"/>
          <p:nvPr>
            <p:ph idx="23" type="body"/>
          </p:nvPr>
        </p:nvSpPr>
        <p:spPr>
          <a:xfrm>
            <a:off x="2521833" y="443668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4" name="Google Shape;254;p25"/>
          <p:cNvSpPr txBox="1"/>
          <p:nvPr>
            <p:ph idx="24" type="body"/>
          </p:nvPr>
        </p:nvSpPr>
        <p:spPr>
          <a:xfrm>
            <a:off x="407632" y="443668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5" name="Google Shape;255;p25"/>
          <p:cNvSpPr txBox="1"/>
          <p:nvPr>
            <p:ph idx="25" type="body"/>
          </p:nvPr>
        </p:nvSpPr>
        <p:spPr>
          <a:xfrm>
            <a:off x="4631882" y="4264781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6" name="Google Shape;256;p25"/>
          <p:cNvSpPr txBox="1"/>
          <p:nvPr>
            <p:ph idx="26" type="body"/>
          </p:nvPr>
        </p:nvSpPr>
        <p:spPr>
          <a:xfrm>
            <a:off x="4631882" y="4436682"/>
            <a:ext cx="1986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7" name="Google Shape;257;p25"/>
          <p:cNvSpPr txBox="1"/>
          <p:nvPr>
            <p:ph idx="27" type="body"/>
          </p:nvPr>
        </p:nvSpPr>
        <p:spPr>
          <a:xfrm>
            <a:off x="6744009" y="4264781"/>
            <a:ext cx="1986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8" name="Google Shape;258;p25"/>
          <p:cNvSpPr txBox="1"/>
          <p:nvPr>
            <p:ph idx="28" type="body"/>
          </p:nvPr>
        </p:nvSpPr>
        <p:spPr>
          <a:xfrm>
            <a:off x="6744009" y="4436682"/>
            <a:ext cx="19869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-up Image">
  <p:cSld name="9-up Image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/>
          <p:nvPr>
            <p:ph idx="1" type="body"/>
          </p:nvPr>
        </p:nvSpPr>
        <p:spPr>
          <a:xfrm>
            <a:off x="2945528" y="4264781"/>
            <a:ext cx="15654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61" name="Google Shape;261;p26"/>
          <p:cNvSpPr txBox="1"/>
          <p:nvPr>
            <p:ph idx="2" type="body"/>
          </p:nvPr>
        </p:nvSpPr>
        <p:spPr>
          <a:xfrm>
            <a:off x="1259355" y="4264781"/>
            <a:ext cx="1563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62" name="Google Shape;262;p26"/>
          <p:cNvSpPr txBox="1"/>
          <p:nvPr>
            <p:ph idx="3" type="body"/>
          </p:nvPr>
        </p:nvSpPr>
        <p:spPr>
          <a:xfrm>
            <a:off x="2945528" y="4431764"/>
            <a:ext cx="15654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63" name="Google Shape;263;p26"/>
          <p:cNvSpPr txBox="1"/>
          <p:nvPr>
            <p:ph idx="4" type="body"/>
          </p:nvPr>
        </p:nvSpPr>
        <p:spPr>
          <a:xfrm>
            <a:off x="1259355" y="4431764"/>
            <a:ext cx="1563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64" name="Google Shape;264;p26"/>
          <p:cNvSpPr/>
          <p:nvPr>
            <p:ph idx="5" type="pic"/>
          </p:nvPr>
        </p:nvSpPr>
        <p:spPr>
          <a:xfrm>
            <a:off x="1255294" y="2981549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26"/>
          <p:cNvSpPr/>
          <p:nvPr>
            <p:ph idx="6" type="pic"/>
          </p:nvPr>
        </p:nvSpPr>
        <p:spPr>
          <a:xfrm>
            <a:off x="2944929" y="2981549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6"/>
          <p:cNvSpPr/>
          <p:nvPr>
            <p:ph idx="7" type="pic"/>
          </p:nvPr>
        </p:nvSpPr>
        <p:spPr>
          <a:xfrm>
            <a:off x="6321539" y="2981549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6"/>
          <p:cNvSpPr txBox="1"/>
          <p:nvPr>
            <p:ph idx="8" type="body"/>
          </p:nvPr>
        </p:nvSpPr>
        <p:spPr>
          <a:xfrm>
            <a:off x="4633102" y="4264781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68" name="Google Shape;268;p26"/>
          <p:cNvSpPr txBox="1"/>
          <p:nvPr>
            <p:ph idx="9" type="body"/>
          </p:nvPr>
        </p:nvSpPr>
        <p:spPr>
          <a:xfrm>
            <a:off x="4633102" y="4431764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69" name="Google Shape;269;p26"/>
          <p:cNvSpPr/>
          <p:nvPr>
            <p:ph idx="13" type="pic"/>
          </p:nvPr>
        </p:nvSpPr>
        <p:spPr>
          <a:xfrm>
            <a:off x="3788015" y="1212210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6"/>
          <p:cNvSpPr/>
          <p:nvPr>
            <p:ph idx="14" type="pic"/>
          </p:nvPr>
        </p:nvSpPr>
        <p:spPr>
          <a:xfrm>
            <a:off x="2098708" y="1212210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6"/>
          <p:cNvSpPr/>
          <p:nvPr>
            <p:ph idx="15" type="pic"/>
          </p:nvPr>
        </p:nvSpPr>
        <p:spPr>
          <a:xfrm>
            <a:off x="409401" y="1212210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6"/>
          <p:cNvSpPr/>
          <p:nvPr>
            <p:ph idx="16" type="pic"/>
          </p:nvPr>
        </p:nvSpPr>
        <p:spPr>
          <a:xfrm>
            <a:off x="5477322" y="1212210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6"/>
          <p:cNvSpPr/>
          <p:nvPr>
            <p:ph idx="17" type="pic"/>
          </p:nvPr>
        </p:nvSpPr>
        <p:spPr>
          <a:xfrm>
            <a:off x="7166629" y="1212210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6"/>
          <p:cNvSpPr/>
          <p:nvPr>
            <p:ph idx="18" type="pic"/>
          </p:nvPr>
        </p:nvSpPr>
        <p:spPr>
          <a:xfrm>
            <a:off x="4631905" y="2981549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6"/>
          <p:cNvSpPr txBox="1"/>
          <p:nvPr>
            <p:ph idx="19" type="body"/>
          </p:nvPr>
        </p:nvSpPr>
        <p:spPr>
          <a:xfrm>
            <a:off x="6326856" y="4264781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6" name="Google Shape;276;p26"/>
          <p:cNvSpPr txBox="1"/>
          <p:nvPr>
            <p:ph idx="20" type="body"/>
          </p:nvPr>
        </p:nvSpPr>
        <p:spPr>
          <a:xfrm>
            <a:off x="6326856" y="4431764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7" name="Google Shape;277;p26"/>
          <p:cNvSpPr txBox="1"/>
          <p:nvPr>
            <p:ph idx="21" type="body"/>
          </p:nvPr>
        </p:nvSpPr>
        <p:spPr>
          <a:xfrm>
            <a:off x="3785478" y="249547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8" name="Google Shape;278;p26"/>
          <p:cNvSpPr txBox="1"/>
          <p:nvPr>
            <p:ph idx="22" type="body"/>
          </p:nvPr>
        </p:nvSpPr>
        <p:spPr>
          <a:xfrm>
            <a:off x="2097989" y="249547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9" name="Google Shape;279;p26"/>
          <p:cNvSpPr txBox="1"/>
          <p:nvPr>
            <p:ph idx="23" type="body"/>
          </p:nvPr>
        </p:nvSpPr>
        <p:spPr>
          <a:xfrm>
            <a:off x="3785478" y="2667373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0" name="Google Shape;280;p26"/>
          <p:cNvSpPr txBox="1"/>
          <p:nvPr>
            <p:ph idx="24" type="body"/>
          </p:nvPr>
        </p:nvSpPr>
        <p:spPr>
          <a:xfrm>
            <a:off x="2097989" y="2667373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1" name="Google Shape;281;p26"/>
          <p:cNvSpPr txBox="1"/>
          <p:nvPr>
            <p:ph idx="25" type="body"/>
          </p:nvPr>
        </p:nvSpPr>
        <p:spPr>
          <a:xfrm>
            <a:off x="5475166" y="249547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2" name="Google Shape;282;p26"/>
          <p:cNvSpPr txBox="1"/>
          <p:nvPr>
            <p:ph idx="26" type="body"/>
          </p:nvPr>
        </p:nvSpPr>
        <p:spPr>
          <a:xfrm>
            <a:off x="5475166" y="2667373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3" name="Google Shape;283;p26"/>
          <p:cNvSpPr txBox="1"/>
          <p:nvPr>
            <p:ph idx="27" type="body"/>
          </p:nvPr>
        </p:nvSpPr>
        <p:spPr>
          <a:xfrm>
            <a:off x="7166629" y="249547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4" name="Google Shape;284;p26"/>
          <p:cNvSpPr txBox="1"/>
          <p:nvPr>
            <p:ph idx="28" type="body"/>
          </p:nvPr>
        </p:nvSpPr>
        <p:spPr>
          <a:xfrm>
            <a:off x="7166629" y="2667373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5" name="Google Shape;285;p26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86" name="Google Shape;286;p26"/>
          <p:cNvSpPr txBox="1"/>
          <p:nvPr>
            <p:ph idx="29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7" name="Google Shape;287;p26"/>
          <p:cNvSpPr txBox="1"/>
          <p:nvPr>
            <p:ph idx="30" type="body"/>
          </p:nvPr>
        </p:nvSpPr>
        <p:spPr>
          <a:xfrm>
            <a:off x="409401" y="249547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8" name="Google Shape;288;p26"/>
          <p:cNvSpPr txBox="1"/>
          <p:nvPr>
            <p:ph idx="31" type="body"/>
          </p:nvPr>
        </p:nvSpPr>
        <p:spPr>
          <a:xfrm>
            <a:off x="409401" y="2667373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-up Image">
  <p:cSld name="10-up Image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91" name="Google Shape;291;p27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2" name="Google Shape;292;p27"/>
          <p:cNvSpPr txBox="1"/>
          <p:nvPr>
            <p:ph idx="2" type="body"/>
          </p:nvPr>
        </p:nvSpPr>
        <p:spPr>
          <a:xfrm>
            <a:off x="2095574" y="4264781"/>
            <a:ext cx="15654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3" name="Google Shape;293;p27"/>
          <p:cNvSpPr txBox="1"/>
          <p:nvPr>
            <p:ph idx="3" type="body"/>
          </p:nvPr>
        </p:nvSpPr>
        <p:spPr>
          <a:xfrm>
            <a:off x="409401" y="4264781"/>
            <a:ext cx="1563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4" name="Google Shape;294;p27"/>
          <p:cNvSpPr txBox="1"/>
          <p:nvPr>
            <p:ph idx="4" type="body"/>
          </p:nvPr>
        </p:nvSpPr>
        <p:spPr>
          <a:xfrm>
            <a:off x="2095574" y="4431764"/>
            <a:ext cx="15654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5" name="Google Shape;295;p27"/>
          <p:cNvSpPr txBox="1"/>
          <p:nvPr>
            <p:ph idx="5" type="body"/>
          </p:nvPr>
        </p:nvSpPr>
        <p:spPr>
          <a:xfrm>
            <a:off x="409401" y="4431764"/>
            <a:ext cx="1563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6" name="Google Shape;296;p27"/>
          <p:cNvSpPr/>
          <p:nvPr>
            <p:ph idx="6" type="pic"/>
          </p:nvPr>
        </p:nvSpPr>
        <p:spPr>
          <a:xfrm>
            <a:off x="409401" y="2981549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7"/>
          <p:cNvSpPr/>
          <p:nvPr>
            <p:ph idx="7" type="pic"/>
          </p:nvPr>
        </p:nvSpPr>
        <p:spPr>
          <a:xfrm>
            <a:off x="2099036" y="2981549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7"/>
          <p:cNvSpPr/>
          <p:nvPr>
            <p:ph idx="8" type="pic"/>
          </p:nvPr>
        </p:nvSpPr>
        <p:spPr>
          <a:xfrm>
            <a:off x="5475647" y="2981549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7"/>
          <p:cNvSpPr txBox="1"/>
          <p:nvPr>
            <p:ph idx="9" type="body"/>
          </p:nvPr>
        </p:nvSpPr>
        <p:spPr>
          <a:xfrm>
            <a:off x="3783149" y="4264781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0" name="Google Shape;300;p27"/>
          <p:cNvSpPr txBox="1"/>
          <p:nvPr>
            <p:ph idx="13" type="body"/>
          </p:nvPr>
        </p:nvSpPr>
        <p:spPr>
          <a:xfrm>
            <a:off x="3783149" y="4431764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1" name="Google Shape;301;p27"/>
          <p:cNvSpPr/>
          <p:nvPr>
            <p:ph idx="14" type="pic"/>
          </p:nvPr>
        </p:nvSpPr>
        <p:spPr>
          <a:xfrm>
            <a:off x="3788015" y="1212210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7"/>
          <p:cNvSpPr/>
          <p:nvPr>
            <p:ph idx="15" type="pic"/>
          </p:nvPr>
        </p:nvSpPr>
        <p:spPr>
          <a:xfrm>
            <a:off x="2098708" y="1212210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7"/>
          <p:cNvSpPr/>
          <p:nvPr>
            <p:ph idx="16" type="pic"/>
          </p:nvPr>
        </p:nvSpPr>
        <p:spPr>
          <a:xfrm>
            <a:off x="409401" y="1212210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7"/>
          <p:cNvSpPr/>
          <p:nvPr>
            <p:ph idx="17" type="pic"/>
          </p:nvPr>
        </p:nvSpPr>
        <p:spPr>
          <a:xfrm>
            <a:off x="5477322" y="1212210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7"/>
          <p:cNvSpPr/>
          <p:nvPr>
            <p:ph idx="18" type="pic"/>
          </p:nvPr>
        </p:nvSpPr>
        <p:spPr>
          <a:xfrm>
            <a:off x="7166629" y="1212210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27"/>
          <p:cNvSpPr/>
          <p:nvPr>
            <p:ph idx="19" type="pic"/>
          </p:nvPr>
        </p:nvSpPr>
        <p:spPr>
          <a:xfrm>
            <a:off x="3786012" y="2981549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7"/>
          <p:cNvSpPr txBox="1"/>
          <p:nvPr>
            <p:ph idx="20" type="body"/>
          </p:nvPr>
        </p:nvSpPr>
        <p:spPr>
          <a:xfrm>
            <a:off x="5476902" y="4264781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8" name="Google Shape;308;p27"/>
          <p:cNvSpPr txBox="1"/>
          <p:nvPr>
            <p:ph idx="21" type="body"/>
          </p:nvPr>
        </p:nvSpPr>
        <p:spPr>
          <a:xfrm>
            <a:off x="5476902" y="4431764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9" name="Google Shape;309;p27"/>
          <p:cNvSpPr txBox="1"/>
          <p:nvPr>
            <p:ph idx="22" type="body"/>
          </p:nvPr>
        </p:nvSpPr>
        <p:spPr>
          <a:xfrm>
            <a:off x="3785478" y="249547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0" name="Google Shape;310;p27"/>
          <p:cNvSpPr txBox="1"/>
          <p:nvPr>
            <p:ph idx="23" type="body"/>
          </p:nvPr>
        </p:nvSpPr>
        <p:spPr>
          <a:xfrm>
            <a:off x="2097989" y="249547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1" name="Google Shape;311;p27"/>
          <p:cNvSpPr txBox="1"/>
          <p:nvPr>
            <p:ph idx="24" type="body"/>
          </p:nvPr>
        </p:nvSpPr>
        <p:spPr>
          <a:xfrm>
            <a:off x="3785478" y="2667373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2" name="Google Shape;312;p27"/>
          <p:cNvSpPr txBox="1"/>
          <p:nvPr>
            <p:ph idx="25" type="body"/>
          </p:nvPr>
        </p:nvSpPr>
        <p:spPr>
          <a:xfrm>
            <a:off x="2097989" y="2667373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3" name="Google Shape;313;p27"/>
          <p:cNvSpPr txBox="1"/>
          <p:nvPr>
            <p:ph idx="26" type="body"/>
          </p:nvPr>
        </p:nvSpPr>
        <p:spPr>
          <a:xfrm>
            <a:off x="5475166" y="249547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4" name="Google Shape;314;p27"/>
          <p:cNvSpPr txBox="1"/>
          <p:nvPr>
            <p:ph idx="27" type="body"/>
          </p:nvPr>
        </p:nvSpPr>
        <p:spPr>
          <a:xfrm>
            <a:off x="5475166" y="2667373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5" name="Google Shape;315;p27"/>
          <p:cNvSpPr txBox="1"/>
          <p:nvPr>
            <p:ph idx="28" type="body"/>
          </p:nvPr>
        </p:nvSpPr>
        <p:spPr>
          <a:xfrm>
            <a:off x="7166629" y="249547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6" name="Google Shape;316;p27"/>
          <p:cNvSpPr txBox="1"/>
          <p:nvPr>
            <p:ph idx="29" type="body"/>
          </p:nvPr>
        </p:nvSpPr>
        <p:spPr>
          <a:xfrm>
            <a:off x="7166629" y="2667373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7" name="Google Shape;317;p27"/>
          <p:cNvSpPr/>
          <p:nvPr>
            <p:ph idx="30" type="pic"/>
          </p:nvPr>
        </p:nvSpPr>
        <p:spPr>
          <a:xfrm>
            <a:off x="7165281" y="2981549"/>
            <a:ext cx="1566000" cy="12345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27"/>
          <p:cNvSpPr txBox="1"/>
          <p:nvPr>
            <p:ph idx="31" type="body"/>
          </p:nvPr>
        </p:nvSpPr>
        <p:spPr>
          <a:xfrm>
            <a:off x="7161220" y="427589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9" name="Google Shape;319;p27"/>
          <p:cNvSpPr txBox="1"/>
          <p:nvPr>
            <p:ph idx="32" type="body"/>
          </p:nvPr>
        </p:nvSpPr>
        <p:spPr>
          <a:xfrm>
            <a:off x="7161220" y="4447794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0" name="Google Shape;320;p27"/>
          <p:cNvSpPr txBox="1"/>
          <p:nvPr>
            <p:ph idx="33" type="body"/>
          </p:nvPr>
        </p:nvSpPr>
        <p:spPr>
          <a:xfrm>
            <a:off x="409401" y="2495472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1" name="Google Shape;321;p27"/>
          <p:cNvSpPr txBox="1"/>
          <p:nvPr>
            <p:ph idx="34" type="body"/>
          </p:nvPr>
        </p:nvSpPr>
        <p:spPr>
          <a:xfrm>
            <a:off x="409401" y="2667373"/>
            <a:ext cx="1566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 ">
  <p:cSld name="Image Left - Text Right 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/>
          <p:nvPr>
            <p:ph idx="2" type="pic"/>
          </p:nvPr>
        </p:nvSpPr>
        <p:spPr>
          <a:xfrm>
            <a:off x="0" y="0"/>
            <a:ext cx="4103400" cy="5143500"/>
          </a:xfrm>
          <a:prstGeom prst="rect">
            <a:avLst/>
          </a:prstGeom>
          <a:solidFill>
            <a:srgbClr val="151617">
              <a:alpha val="84705"/>
            </a:srgbClr>
          </a:solidFill>
          <a:ln>
            <a:noFill/>
          </a:ln>
        </p:spPr>
      </p:sp>
      <p:sp>
        <p:nvSpPr>
          <p:cNvPr id="324" name="Google Shape;324;p28"/>
          <p:cNvSpPr txBox="1"/>
          <p:nvPr>
            <p:ph type="title"/>
          </p:nvPr>
        </p:nvSpPr>
        <p:spPr>
          <a:xfrm>
            <a:off x="4782312" y="74609"/>
            <a:ext cx="366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25" name="Google Shape;325;p28"/>
          <p:cNvSpPr txBox="1"/>
          <p:nvPr>
            <p:ph idx="1" type="body"/>
          </p:nvPr>
        </p:nvSpPr>
        <p:spPr>
          <a:xfrm>
            <a:off x="4782312" y="1747048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6" name="Google Shape;326;p28"/>
          <p:cNvSpPr txBox="1"/>
          <p:nvPr>
            <p:ph idx="3" type="body"/>
          </p:nvPr>
        </p:nvSpPr>
        <p:spPr>
          <a:xfrm>
            <a:off x="4782312" y="932035"/>
            <a:ext cx="36600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327" name="Google Shape;327;p28"/>
          <p:cNvCxnSpPr/>
          <p:nvPr/>
        </p:nvCxnSpPr>
        <p:spPr>
          <a:xfrm>
            <a:off x="4103291" y="1423307"/>
            <a:ext cx="43206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No subtitle">
  <p:cSld name="Image Left - No subtitle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/>
          <p:nvPr>
            <p:ph idx="2" type="pic"/>
          </p:nvPr>
        </p:nvSpPr>
        <p:spPr>
          <a:xfrm>
            <a:off x="0" y="0"/>
            <a:ext cx="4103400" cy="5143500"/>
          </a:xfrm>
          <a:prstGeom prst="rect">
            <a:avLst/>
          </a:prstGeom>
          <a:solidFill>
            <a:srgbClr val="151617">
              <a:alpha val="84705"/>
            </a:srgbClr>
          </a:solidFill>
          <a:ln>
            <a:noFill/>
          </a:ln>
        </p:spPr>
      </p:sp>
      <p:sp>
        <p:nvSpPr>
          <p:cNvPr id="330" name="Google Shape;330;p29"/>
          <p:cNvSpPr txBox="1"/>
          <p:nvPr>
            <p:ph idx="1" type="body"/>
          </p:nvPr>
        </p:nvSpPr>
        <p:spPr>
          <a:xfrm>
            <a:off x="4782312" y="1747048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331" name="Google Shape;331;p29"/>
          <p:cNvCxnSpPr/>
          <p:nvPr/>
        </p:nvCxnSpPr>
        <p:spPr>
          <a:xfrm>
            <a:off x="4103291" y="1423307"/>
            <a:ext cx="43206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2" name="Google Shape;332;p29"/>
          <p:cNvSpPr txBox="1"/>
          <p:nvPr>
            <p:ph type="title"/>
          </p:nvPr>
        </p:nvSpPr>
        <p:spPr>
          <a:xfrm>
            <a:off x="4782312" y="304694"/>
            <a:ext cx="366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NO BULLETS - Image Right">
  <p:cSld name="Text Left NO BULLETS - Image Righ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/>
          <p:nvPr/>
        </p:nvSpPr>
        <p:spPr>
          <a:xfrm>
            <a:off x="8241030" y="4732020"/>
            <a:ext cx="903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335" name="Google Shape;335;p30"/>
          <p:cNvSpPr/>
          <p:nvPr>
            <p:ph idx="2" type="pic"/>
          </p:nvPr>
        </p:nvSpPr>
        <p:spPr>
          <a:xfrm>
            <a:off x="4105656" y="0"/>
            <a:ext cx="5038200" cy="5143500"/>
          </a:xfrm>
          <a:prstGeom prst="rect">
            <a:avLst/>
          </a:prstGeom>
          <a:solidFill>
            <a:srgbClr val="151617">
              <a:alpha val="84705"/>
            </a:srgbClr>
          </a:solidFill>
          <a:ln>
            <a:noFill/>
          </a:ln>
        </p:spPr>
      </p:sp>
      <p:sp>
        <p:nvSpPr>
          <p:cNvPr id="336" name="Google Shape;336;p30"/>
          <p:cNvSpPr txBox="1"/>
          <p:nvPr>
            <p:ph type="title"/>
          </p:nvPr>
        </p:nvSpPr>
        <p:spPr>
          <a:xfrm>
            <a:off x="649224" y="1707398"/>
            <a:ext cx="3035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37" name="Google Shape;337;p30"/>
          <p:cNvSpPr txBox="1"/>
          <p:nvPr>
            <p:ph idx="1" type="body"/>
          </p:nvPr>
        </p:nvSpPr>
        <p:spPr>
          <a:xfrm>
            <a:off x="649224" y="2570780"/>
            <a:ext cx="3035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338" name="Google Shape;338;p30"/>
          <p:cNvGrpSpPr/>
          <p:nvPr/>
        </p:nvGrpSpPr>
        <p:grpSpPr>
          <a:xfrm>
            <a:off x="0" y="4869409"/>
            <a:ext cx="615606" cy="275967"/>
            <a:chOff x="33712838" y="19477636"/>
            <a:chExt cx="2462423" cy="1103867"/>
          </a:xfrm>
        </p:grpSpPr>
        <p:sp>
          <p:nvSpPr>
            <p:cNvPr id="339" name="Google Shape;339;p30"/>
            <p:cNvSpPr/>
            <p:nvPr/>
          </p:nvSpPr>
          <p:spPr>
            <a:xfrm>
              <a:off x="33712838" y="19691703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endParaRPr>
            </a:p>
          </p:txBody>
        </p:sp>
        <p:pic>
          <p:nvPicPr>
            <p:cNvPr descr="Logo&#10;&#10;Description automatically generated" id="340" name="Google Shape;340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">
  <p:cSld name="Title, Subtitle, Bulle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TITLE ONLY - Image Right">
  <p:cSld name="Text Left TITLE ONLY - Image Righ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/>
          <p:nvPr/>
        </p:nvSpPr>
        <p:spPr>
          <a:xfrm>
            <a:off x="8241030" y="4732020"/>
            <a:ext cx="903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343" name="Google Shape;343;p31"/>
          <p:cNvSpPr/>
          <p:nvPr>
            <p:ph idx="2" type="pic"/>
          </p:nvPr>
        </p:nvSpPr>
        <p:spPr>
          <a:xfrm>
            <a:off x="4105656" y="0"/>
            <a:ext cx="5038200" cy="5143500"/>
          </a:xfrm>
          <a:prstGeom prst="rect">
            <a:avLst/>
          </a:prstGeom>
          <a:solidFill>
            <a:srgbClr val="151617">
              <a:alpha val="84705"/>
            </a:srgbClr>
          </a:solidFill>
          <a:ln>
            <a:noFill/>
          </a:ln>
        </p:spPr>
      </p:sp>
      <p:sp>
        <p:nvSpPr>
          <p:cNvPr id="344" name="Google Shape;344;p31"/>
          <p:cNvSpPr txBox="1"/>
          <p:nvPr>
            <p:ph type="title"/>
          </p:nvPr>
        </p:nvSpPr>
        <p:spPr>
          <a:xfrm>
            <a:off x="649224" y="2151038"/>
            <a:ext cx="3045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grpSp>
        <p:nvGrpSpPr>
          <p:cNvPr id="345" name="Google Shape;345;p31"/>
          <p:cNvGrpSpPr/>
          <p:nvPr/>
        </p:nvGrpSpPr>
        <p:grpSpPr>
          <a:xfrm>
            <a:off x="0" y="4869409"/>
            <a:ext cx="615606" cy="275967"/>
            <a:chOff x="33712838" y="19477636"/>
            <a:chExt cx="2462423" cy="1103867"/>
          </a:xfrm>
        </p:grpSpPr>
        <p:sp>
          <p:nvSpPr>
            <p:cNvPr id="346" name="Google Shape;346;p31"/>
            <p:cNvSpPr/>
            <p:nvPr/>
          </p:nvSpPr>
          <p:spPr>
            <a:xfrm>
              <a:off x="33712838" y="19691703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endParaRPr>
            </a:p>
          </p:txBody>
        </p:sp>
        <p:pic>
          <p:nvPicPr>
            <p:cNvPr descr="Logo&#10;&#10;Description automatically generated" id="347" name="Google Shape;347;p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">
  <p:cSld name="CODING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/>
          <p:nvPr/>
        </p:nvSpPr>
        <p:spPr>
          <a:xfrm>
            <a:off x="8241030" y="4732020"/>
            <a:ext cx="903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350" name="Google Shape;350;p32"/>
          <p:cNvSpPr txBox="1"/>
          <p:nvPr>
            <p:ph type="title"/>
          </p:nvPr>
        </p:nvSpPr>
        <p:spPr>
          <a:xfrm>
            <a:off x="649224" y="74609"/>
            <a:ext cx="366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None/>
              <a:defRPr b="1" sz="18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51" name="Google Shape;351;p32"/>
          <p:cNvSpPr txBox="1"/>
          <p:nvPr>
            <p:ph idx="1" type="body"/>
          </p:nvPr>
        </p:nvSpPr>
        <p:spPr>
          <a:xfrm>
            <a:off x="649224" y="1747048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52" name="Google Shape;352;p32"/>
          <p:cNvSpPr txBox="1"/>
          <p:nvPr>
            <p:ph idx="2" type="body"/>
          </p:nvPr>
        </p:nvSpPr>
        <p:spPr>
          <a:xfrm>
            <a:off x="649224" y="932035"/>
            <a:ext cx="36600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53" name="Google Shape;353;p32"/>
          <p:cNvSpPr/>
          <p:nvPr/>
        </p:nvSpPr>
        <p:spPr>
          <a:xfrm>
            <a:off x="5040709" y="0"/>
            <a:ext cx="4103400" cy="5143500"/>
          </a:xfrm>
          <a:prstGeom prst="rect">
            <a:avLst/>
          </a:prstGeom>
          <a:solidFill>
            <a:srgbClr val="151617">
              <a:alpha val="84705"/>
            </a:srgbClr>
          </a:solidFill>
          <a:ln>
            <a:noFill/>
          </a:ln>
        </p:spPr>
        <p:txBody>
          <a:bodyPr anchorCtr="0" anchor="ctr" bIns="11425" lIns="22850" spcFirstLastPara="1" rIns="22850" wrap="square" tIns="1143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VIDIA Sans"/>
              <a:buNone/>
            </a:pPr>
            <a:r>
              <a:t/>
            </a:r>
            <a:endParaRPr sz="1500">
              <a:solidFill>
                <a:schemeClr val="accent5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grpSp>
        <p:nvGrpSpPr>
          <p:cNvPr id="354" name="Google Shape;354;p32"/>
          <p:cNvGrpSpPr/>
          <p:nvPr/>
        </p:nvGrpSpPr>
        <p:grpSpPr>
          <a:xfrm>
            <a:off x="0" y="4869409"/>
            <a:ext cx="615606" cy="275967"/>
            <a:chOff x="33712838" y="19477636"/>
            <a:chExt cx="2462423" cy="1103867"/>
          </a:xfrm>
        </p:grpSpPr>
        <p:sp>
          <p:nvSpPr>
            <p:cNvPr id="355" name="Google Shape;355;p32"/>
            <p:cNvSpPr/>
            <p:nvPr/>
          </p:nvSpPr>
          <p:spPr>
            <a:xfrm>
              <a:off x="33712838" y="19691703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endParaRPr>
            </a:p>
          </p:txBody>
        </p:sp>
        <p:pic>
          <p:nvPicPr>
            <p:cNvPr descr="Logo&#10;&#10;Description automatically generated" id="356" name="Google Shape;356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7" name="Google Shape;357;p32"/>
          <p:cNvCxnSpPr/>
          <p:nvPr/>
        </p:nvCxnSpPr>
        <p:spPr>
          <a:xfrm>
            <a:off x="0" y="1423307"/>
            <a:ext cx="43092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Case">
  <p:cSld name="Use Cas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"/>
          <p:cNvSpPr/>
          <p:nvPr/>
        </p:nvSpPr>
        <p:spPr>
          <a:xfrm>
            <a:off x="8271164" y="4738255"/>
            <a:ext cx="872700" cy="4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360" name="Google Shape;360;p3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51617">
              <a:alpha val="60784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bargo">
  <p:cSld name="Embargo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363" name="Google Shape;363;p34"/>
          <p:cNvSpPr txBox="1"/>
          <p:nvPr>
            <p:ph idx="1" type="body"/>
          </p:nvPr>
        </p:nvSpPr>
        <p:spPr>
          <a:xfrm>
            <a:off x="1908565" y="2693000"/>
            <a:ext cx="5683500" cy="13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VIDIA Sans"/>
              <a:buNone/>
              <a:defRPr b="0" i="0" sz="19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VIDIA Sans"/>
              <a:buNone/>
              <a:defRPr b="0" i="0" sz="19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None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64" name="Google Shape;364;p34"/>
          <p:cNvSpPr txBox="1"/>
          <p:nvPr>
            <p:ph type="title"/>
          </p:nvPr>
        </p:nvSpPr>
        <p:spPr>
          <a:xfrm>
            <a:off x="1908565" y="2256190"/>
            <a:ext cx="5683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VIDIA Sans Light"/>
              <a:buNone/>
              <a:defRPr b="0" sz="3000" cap="non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365" name="Google Shape;36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8285" y="1562011"/>
            <a:ext cx="589315" cy="58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background&#10;&#10;Description automatically generated" id="367" name="Google Shape;36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5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370" name="Google Shape;370;p35"/>
          <p:cNvCxnSpPr/>
          <p:nvPr/>
        </p:nvCxnSpPr>
        <p:spPr>
          <a:xfrm>
            <a:off x="0" y="2832319"/>
            <a:ext cx="9144000" cy="0"/>
          </a:xfrm>
          <a:prstGeom prst="straightConnector1">
            <a:avLst/>
          </a:prstGeom>
          <a:noFill/>
          <a:ln cap="flat" cmpd="sng" w="50800">
            <a:solidFill>
              <a:srgbClr val="3B5C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1" name="Google Shape;371;p35"/>
          <p:cNvGrpSpPr/>
          <p:nvPr/>
        </p:nvGrpSpPr>
        <p:grpSpPr>
          <a:xfrm>
            <a:off x="8503920" y="4869409"/>
            <a:ext cx="640068" cy="274923"/>
            <a:chOff x="34015681" y="19477636"/>
            <a:chExt cx="2560271" cy="1099690"/>
          </a:xfrm>
        </p:grpSpPr>
        <p:sp>
          <p:nvSpPr>
            <p:cNvPr id="372" name="Google Shape;372;p35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endParaRPr>
            </a:p>
          </p:txBody>
        </p:sp>
        <p:pic>
          <p:nvPicPr>
            <p:cNvPr descr="Logo&#10;&#10;Description automatically generated" id="373" name="Google Shape;37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/ Images">
  <p:cSld name="Timeline w/ Images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background&#10;&#10;Description automatically generated" id="375" name="Google Shape;3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36"/>
          <p:cNvGrpSpPr/>
          <p:nvPr/>
        </p:nvGrpSpPr>
        <p:grpSpPr>
          <a:xfrm>
            <a:off x="8503920" y="4869409"/>
            <a:ext cx="640068" cy="274923"/>
            <a:chOff x="34015681" y="19477636"/>
            <a:chExt cx="2560271" cy="1099690"/>
          </a:xfrm>
        </p:grpSpPr>
        <p:sp>
          <p:nvSpPr>
            <p:cNvPr id="377" name="Google Shape;377;p36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endParaRPr>
            </a:p>
          </p:txBody>
        </p:sp>
        <p:pic>
          <p:nvPicPr>
            <p:cNvPr descr="Logo&#10;&#10;Description automatically generated" id="378" name="Google Shape;378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36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80" name="Google Shape;380;p36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381" name="Google Shape;381;p36"/>
          <p:cNvCxnSpPr/>
          <p:nvPr/>
        </p:nvCxnSpPr>
        <p:spPr>
          <a:xfrm>
            <a:off x="0" y="3129280"/>
            <a:ext cx="9144000" cy="0"/>
          </a:xfrm>
          <a:prstGeom prst="straightConnector1">
            <a:avLst/>
          </a:prstGeom>
          <a:noFill/>
          <a:ln cap="flat" cmpd="sng" w="50800">
            <a:solidFill>
              <a:srgbClr val="3B5C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2" name="Google Shape;382;p36"/>
          <p:cNvSpPr/>
          <p:nvPr>
            <p:ph idx="2" type="pic"/>
          </p:nvPr>
        </p:nvSpPr>
        <p:spPr>
          <a:xfrm>
            <a:off x="276225" y="2207213"/>
            <a:ext cx="1543200" cy="10524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36"/>
          <p:cNvSpPr txBox="1"/>
          <p:nvPr>
            <p:ph idx="3" type="body"/>
          </p:nvPr>
        </p:nvSpPr>
        <p:spPr>
          <a:xfrm>
            <a:off x="276225" y="1808921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84" name="Google Shape;384;p36"/>
          <p:cNvSpPr txBox="1"/>
          <p:nvPr>
            <p:ph idx="4" type="body"/>
          </p:nvPr>
        </p:nvSpPr>
        <p:spPr>
          <a:xfrm>
            <a:off x="276225" y="1986897"/>
            <a:ext cx="15432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85" name="Google Shape;385;p36"/>
          <p:cNvSpPr txBox="1"/>
          <p:nvPr>
            <p:ph idx="5" type="body"/>
          </p:nvPr>
        </p:nvSpPr>
        <p:spPr>
          <a:xfrm>
            <a:off x="276225" y="1623239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b="0" i="0" sz="1800" u="none" cap="none" strike="noStrik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86" name="Google Shape;386;p36"/>
          <p:cNvSpPr/>
          <p:nvPr>
            <p:ph idx="6" type="pic"/>
          </p:nvPr>
        </p:nvSpPr>
        <p:spPr>
          <a:xfrm>
            <a:off x="2038349" y="3004014"/>
            <a:ext cx="1543200" cy="10524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36"/>
          <p:cNvSpPr txBox="1"/>
          <p:nvPr>
            <p:ph idx="7" type="body"/>
          </p:nvPr>
        </p:nvSpPr>
        <p:spPr>
          <a:xfrm>
            <a:off x="2038349" y="2605722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88" name="Google Shape;388;p36"/>
          <p:cNvSpPr txBox="1"/>
          <p:nvPr>
            <p:ph idx="8" type="body"/>
          </p:nvPr>
        </p:nvSpPr>
        <p:spPr>
          <a:xfrm>
            <a:off x="2038349" y="2783698"/>
            <a:ext cx="15432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89" name="Google Shape;389;p36"/>
          <p:cNvSpPr txBox="1"/>
          <p:nvPr>
            <p:ph idx="9" type="body"/>
          </p:nvPr>
        </p:nvSpPr>
        <p:spPr>
          <a:xfrm>
            <a:off x="2038349" y="2420039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b="0" i="0" sz="1800" u="none" cap="none" strike="noStrik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90" name="Google Shape;390;p36"/>
          <p:cNvSpPr/>
          <p:nvPr>
            <p:ph idx="13" type="pic"/>
          </p:nvPr>
        </p:nvSpPr>
        <p:spPr>
          <a:xfrm>
            <a:off x="3790948" y="2207213"/>
            <a:ext cx="1543200" cy="10524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6"/>
          <p:cNvSpPr txBox="1"/>
          <p:nvPr>
            <p:ph idx="14" type="body"/>
          </p:nvPr>
        </p:nvSpPr>
        <p:spPr>
          <a:xfrm>
            <a:off x="3790949" y="1808921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92" name="Google Shape;392;p36"/>
          <p:cNvSpPr txBox="1"/>
          <p:nvPr>
            <p:ph idx="15" type="body"/>
          </p:nvPr>
        </p:nvSpPr>
        <p:spPr>
          <a:xfrm>
            <a:off x="3790948" y="1986897"/>
            <a:ext cx="15432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93" name="Google Shape;393;p36"/>
          <p:cNvSpPr txBox="1"/>
          <p:nvPr>
            <p:ph idx="16" type="body"/>
          </p:nvPr>
        </p:nvSpPr>
        <p:spPr>
          <a:xfrm>
            <a:off x="3790949" y="1623239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b="0" i="0" sz="1800" u="none" cap="none" strike="noStrik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94" name="Google Shape;394;p36"/>
          <p:cNvSpPr/>
          <p:nvPr>
            <p:ph idx="17" type="pic"/>
          </p:nvPr>
        </p:nvSpPr>
        <p:spPr>
          <a:xfrm>
            <a:off x="5553074" y="3004014"/>
            <a:ext cx="1543200" cy="10524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36"/>
          <p:cNvSpPr txBox="1"/>
          <p:nvPr>
            <p:ph idx="18" type="body"/>
          </p:nvPr>
        </p:nvSpPr>
        <p:spPr>
          <a:xfrm>
            <a:off x="5553075" y="2605722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96" name="Google Shape;396;p36"/>
          <p:cNvSpPr txBox="1"/>
          <p:nvPr>
            <p:ph idx="19" type="body"/>
          </p:nvPr>
        </p:nvSpPr>
        <p:spPr>
          <a:xfrm>
            <a:off x="5553074" y="2783698"/>
            <a:ext cx="15432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97" name="Google Shape;397;p36"/>
          <p:cNvSpPr txBox="1"/>
          <p:nvPr>
            <p:ph idx="20" type="body"/>
          </p:nvPr>
        </p:nvSpPr>
        <p:spPr>
          <a:xfrm>
            <a:off x="5553075" y="2420039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b="0" i="0" sz="1800" u="none" cap="none" strike="noStrik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98" name="Google Shape;398;p36"/>
          <p:cNvSpPr/>
          <p:nvPr>
            <p:ph idx="21" type="pic"/>
          </p:nvPr>
        </p:nvSpPr>
        <p:spPr>
          <a:xfrm>
            <a:off x="7324726" y="2207213"/>
            <a:ext cx="1543200" cy="10524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36"/>
          <p:cNvSpPr txBox="1"/>
          <p:nvPr>
            <p:ph idx="22" type="body"/>
          </p:nvPr>
        </p:nvSpPr>
        <p:spPr>
          <a:xfrm>
            <a:off x="7324726" y="1808921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0" i="0" sz="10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00" name="Google Shape;400;p36"/>
          <p:cNvSpPr txBox="1"/>
          <p:nvPr>
            <p:ph idx="23" type="body"/>
          </p:nvPr>
        </p:nvSpPr>
        <p:spPr>
          <a:xfrm>
            <a:off x="7324726" y="1986897"/>
            <a:ext cx="15432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VIDIA Sans"/>
              <a:buNone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01" name="Google Shape;401;p36"/>
          <p:cNvSpPr txBox="1"/>
          <p:nvPr>
            <p:ph idx="24" type="body"/>
          </p:nvPr>
        </p:nvSpPr>
        <p:spPr>
          <a:xfrm>
            <a:off x="7324726" y="1623239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b="0" i="0" sz="1800" u="none" cap="none" strike="noStrik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VIDIA Sans"/>
              <a:buNone/>
              <a:defRPr b="1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x_Timeline">
  <p:cSld name="Complex_Timeline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background&#10;&#10;Description automatically generated" id="403" name="Google Shape;40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7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405" name="Google Shape;405;p37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406" name="Google Shape;406;p37"/>
          <p:cNvGrpSpPr/>
          <p:nvPr/>
        </p:nvGrpSpPr>
        <p:grpSpPr>
          <a:xfrm>
            <a:off x="8503920" y="4869409"/>
            <a:ext cx="640068" cy="274923"/>
            <a:chOff x="34015681" y="19477636"/>
            <a:chExt cx="2560271" cy="1099690"/>
          </a:xfrm>
        </p:grpSpPr>
        <p:sp>
          <p:nvSpPr>
            <p:cNvPr id="407" name="Google Shape;407;p37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endParaRPr>
            </a:p>
          </p:txBody>
        </p:sp>
        <p:pic>
          <p:nvPicPr>
            <p:cNvPr descr="Logo&#10;&#10;Description automatically generated" id="408" name="Google Shape;408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- Image">
  <p:cSld name="Demo - Image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/>
          <p:nvPr/>
        </p:nvSpPr>
        <p:spPr>
          <a:xfrm>
            <a:off x="8271164" y="4738255"/>
            <a:ext cx="872700" cy="4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11" name="Google Shape;411;p3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51617">
              <a:alpha val="60392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- Insert Video">
  <p:cSld name="Demo - Insert Video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"/>
          <p:cNvSpPr/>
          <p:nvPr/>
        </p:nvSpPr>
        <p:spPr>
          <a:xfrm>
            <a:off x="8271164" y="4738255"/>
            <a:ext cx="872700" cy="4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14" name="Google Shape;414;p39"/>
          <p:cNvSpPr/>
          <p:nvPr>
            <p:ph idx="2" type="media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51617">
              <a:alpha val="60784"/>
            </a:srgbClr>
          </a:solidFill>
          <a:ln>
            <a:noFill/>
          </a:ln>
        </p:spPr>
        <p:txBody>
          <a:bodyPr anchorCtr="0" anchor="ctr" bIns="777250" lIns="22850" spcFirstLastPara="1" rIns="2285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VIDIA Sans"/>
              <a:buNone/>
              <a:defRPr b="0" i="0" sz="2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Char char="•"/>
              <a:defRPr b="0" i="0" sz="1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VIDIA Sans"/>
              <a:buChar char="•"/>
              <a:defRPr b="0" i="0" sz="15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">
  <p:cSld name="Title, Subtitle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417" name="Google Shape;417;p40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18" name="Google Shape;418;p40"/>
          <p:cNvSpPr txBox="1"/>
          <p:nvPr>
            <p:ph idx="2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NO SUBTITLE - Image Right">
  <p:cSld name="Text Left NO SUBTITLE - Image Righ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8241030" y="4732020"/>
            <a:ext cx="903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29" name="Google Shape;29;p5"/>
          <p:cNvSpPr/>
          <p:nvPr>
            <p:ph idx="2" type="pic"/>
          </p:nvPr>
        </p:nvSpPr>
        <p:spPr>
          <a:xfrm>
            <a:off x="5040709" y="0"/>
            <a:ext cx="4103400" cy="5143500"/>
          </a:xfrm>
          <a:prstGeom prst="rect">
            <a:avLst/>
          </a:prstGeom>
          <a:solidFill>
            <a:srgbClr val="151617">
              <a:alpha val="84705"/>
            </a:srgbClr>
          </a:solidFill>
          <a:ln>
            <a:noFill/>
          </a:ln>
        </p:spPr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649224" y="304694"/>
            <a:ext cx="366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49224" y="1747048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32" name="Google Shape;32;p5"/>
          <p:cNvCxnSpPr/>
          <p:nvPr/>
        </p:nvCxnSpPr>
        <p:spPr>
          <a:xfrm>
            <a:off x="0" y="1423307"/>
            <a:ext cx="43092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3" name="Google Shape;33;p5"/>
          <p:cNvGrpSpPr/>
          <p:nvPr/>
        </p:nvGrpSpPr>
        <p:grpSpPr>
          <a:xfrm>
            <a:off x="0" y="4869409"/>
            <a:ext cx="615606" cy="275967"/>
            <a:chOff x="33712838" y="19477636"/>
            <a:chExt cx="2462423" cy="1103867"/>
          </a:xfrm>
        </p:grpSpPr>
        <p:sp>
          <p:nvSpPr>
            <p:cNvPr id="34" name="Google Shape;34;p5"/>
            <p:cNvSpPr/>
            <p:nvPr/>
          </p:nvSpPr>
          <p:spPr>
            <a:xfrm>
              <a:off x="33712838" y="19691703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endParaRPr>
            </a:p>
          </p:txBody>
        </p:sp>
        <p:pic>
          <p:nvPicPr>
            <p:cNvPr descr="Logo&#10;&#10;Description automatically generated" id="35" name="Google Shape;35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background&#10;&#10;Description automatically generated" id="420" name="Google Shape;42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letters&#10;&#10;Description automatically generated with low confidence" id="421" name="Google Shape;42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417" y="193383"/>
            <a:ext cx="2130160" cy="73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- Image Right">
  <p:cSld name="Text Left - Image Righ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8241030" y="4732020"/>
            <a:ext cx="903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38" name="Google Shape;38;p6"/>
          <p:cNvSpPr/>
          <p:nvPr>
            <p:ph idx="2" type="pic"/>
          </p:nvPr>
        </p:nvSpPr>
        <p:spPr>
          <a:xfrm>
            <a:off x="5040709" y="0"/>
            <a:ext cx="4103400" cy="5143500"/>
          </a:xfrm>
          <a:prstGeom prst="rect">
            <a:avLst/>
          </a:prstGeom>
          <a:solidFill>
            <a:srgbClr val="151617">
              <a:alpha val="84705"/>
            </a:srgbClr>
          </a:solidFill>
          <a:ln>
            <a:noFill/>
          </a:ln>
        </p:spPr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649224" y="74609"/>
            <a:ext cx="366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49224" y="1747048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649224" y="932035"/>
            <a:ext cx="36600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42" name="Google Shape;42;p6"/>
          <p:cNvGrpSpPr/>
          <p:nvPr/>
        </p:nvGrpSpPr>
        <p:grpSpPr>
          <a:xfrm>
            <a:off x="0" y="4869409"/>
            <a:ext cx="615606" cy="275967"/>
            <a:chOff x="33712838" y="19477636"/>
            <a:chExt cx="2462423" cy="1103867"/>
          </a:xfrm>
        </p:grpSpPr>
        <p:sp>
          <p:nvSpPr>
            <p:cNvPr id="43" name="Google Shape;43;p6"/>
            <p:cNvSpPr/>
            <p:nvPr/>
          </p:nvSpPr>
          <p:spPr>
            <a:xfrm>
              <a:off x="33712838" y="19691703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endParaRPr>
            </a:p>
          </p:txBody>
        </p:sp>
        <p:pic>
          <p:nvPicPr>
            <p:cNvPr descr="Logo&#10;&#10;Description automatically generated" id="44" name="Google Shape;44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5" name="Google Shape;45;p6"/>
          <p:cNvCxnSpPr/>
          <p:nvPr/>
        </p:nvCxnSpPr>
        <p:spPr>
          <a:xfrm>
            <a:off x="0" y="1423307"/>
            <a:ext cx="43092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background&#10;&#10;Description automatically generated"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type="ctrTitle"/>
          </p:nvPr>
        </p:nvSpPr>
        <p:spPr>
          <a:xfrm>
            <a:off x="378253" y="745894"/>
            <a:ext cx="48207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VIDIA Sans"/>
              <a:buNone/>
              <a:defRPr b="1" sz="2200" cap="none"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378253" y="1985432"/>
            <a:ext cx="48207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VIDIA Sans"/>
              <a:buNone/>
              <a:defRPr b="0" i="0" sz="15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None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pic>
        <p:nvPicPr>
          <p:cNvPr descr="A black background with white letters&#10;&#10;Description automatically generated with low confidence" id="50" name="Google Shape;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417" y="193383"/>
            <a:ext cx="2130160" cy="73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">
  <p:cSld name="CONFIDENTIAL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177121" y="4908947"/>
            <a:ext cx="1626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 sz="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628650" y="1211580"/>
            <a:ext cx="38040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711446" y="1211580"/>
            <a:ext cx="38040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Two Column">
  <p:cSld name="CONFIDENTIAL_Two Colum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b="0" i="0" sz="12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4" name="Google Shape;64;p10"/>
          <p:cNvSpPr txBox="1"/>
          <p:nvPr/>
        </p:nvSpPr>
        <p:spPr>
          <a:xfrm>
            <a:off x="177121" y="4908947"/>
            <a:ext cx="1626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 sz="400"/>
          </a:p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628650" y="1211580"/>
            <a:ext cx="38040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711446" y="1211580"/>
            <a:ext cx="38040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b="0"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b="0" i="0" sz="9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b="0" i="0" sz="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b="0" i="0" sz="7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b="0"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VIDIA Sans"/>
              <a:buNone/>
              <a:defRPr b="1" i="0" sz="1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8503920" y="4869409"/>
            <a:ext cx="640068" cy="274923"/>
            <a:chOff x="34015681" y="19477636"/>
            <a:chExt cx="2560271" cy="1099690"/>
          </a:xfrm>
        </p:grpSpPr>
        <p:sp>
          <p:nvSpPr>
            <p:cNvPr id="9" name="Google Shape;9;p1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endParaRPr>
            </a:p>
          </p:txBody>
        </p:sp>
        <p:pic>
          <p:nvPicPr>
            <p:cNvPr descr="Logo&#10;&#10;Description automatically generated" id="10" name="Google Shape;10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lab.freedesktop.org/ashafer/wltes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thub.com/canonical/wlcs" TargetMode="External"/><Relationship Id="rId4" Type="http://schemas.openxmlformats.org/officeDocument/2006/relationships/hyperlink" Target="https://gitlab.freedesktop.org/ofourdan/xwayland-ru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2"/>
          <p:cNvSpPr txBox="1"/>
          <p:nvPr>
            <p:ph type="ctrTitle"/>
          </p:nvPr>
        </p:nvSpPr>
        <p:spPr>
          <a:xfrm>
            <a:off x="378250" y="745900"/>
            <a:ext cx="5077200" cy="1234500"/>
          </a:xfrm>
          <a:prstGeom prst="rect">
            <a:avLst/>
          </a:prstGeom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Wltest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automating wayland client &amp; driver testing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2"/>
          <p:cNvSpPr txBox="1"/>
          <p:nvPr>
            <p:ph idx="1" type="subTitle"/>
          </p:nvPr>
        </p:nvSpPr>
        <p:spPr>
          <a:xfrm>
            <a:off x="378253" y="1985432"/>
            <a:ext cx="4820700" cy="4260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Austin Shafer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 txBox="1"/>
          <p:nvPr>
            <p:ph idx="4294967295" type="title"/>
          </p:nvPr>
        </p:nvSpPr>
        <p:spPr>
          <a:xfrm>
            <a:off x="4905874" y="127459"/>
            <a:ext cx="3660000" cy="841500"/>
          </a:xfrm>
          <a:prstGeom prst="rect">
            <a:avLst/>
          </a:prstGeom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What is wltest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3" name="Google Shape;433;p43"/>
          <p:cNvSpPr txBox="1"/>
          <p:nvPr>
            <p:ph idx="1" type="body"/>
          </p:nvPr>
        </p:nvSpPr>
        <p:spPr>
          <a:xfrm>
            <a:off x="4905874" y="2013073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●"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Tests include resize, minimize, maximize, fullscreen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●"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Coverage includes: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 Mono"/>
              <a:buChar char="○"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EGL, GLX, Vulkan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 Mono"/>
              <a:buChar char="○"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Wayland and Xwayland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 Mono"/>
              <a:buChar char="○"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Supports running predefined tests on custom applications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 Mono"/>
              <a:buChar char="●"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Does not require custom compositor builds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Roboto Mono"/>
              <a:buChar char="●"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Detects if test crashes or hangs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4" name="Google Shape;434;p43"/>
          <p:cNvSpPr txBox="1"/>
          <p:nvPr>
            <p:ph idx="2" type="body"/>
          </p:nvPr>
        </p:nvSpPr>
        <p:spPr>
          <a:xfrm>
            <a:off x="4864975" y="1098350"/>
            <a:ext cx="40926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Open source Wayland test suite: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https://gitlab.freedesktop.org/ashafer/wltest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4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a new test suite?</a:t>
            </a:r>
            <a:endParaRPr/>
          </a:p>
        </p:txBody>
      </p:sp>
      <p:sp>
        <p:nvSpPr>
          <p:cNvPr id="440" name="Google Shape;440;p44"/>
          <p:cNvSpPr txBox="1"/>
          <p:nvPr>
            <p:ph idx="1" type="body"/>
          </p:nvPr>
        </p:nvSpPr>
        <p:spPr>
          <a:xfrm>
            <a:off x="628650" y="1218458"/>
            <a:ext cx="7886700" cy="35619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Wlcs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https://github.com/canonical/wlcs</a:t>
            </a:r>
            <a:endParaRPr/>
          </a:p>
          <a:p>
            <a:pPr indent="-292100" lvl="1" marL="914400" rtl="0" algn="l"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Requires compositor integration</a:t>
            </a:r>
            <a:endParaRPr/>
          </a:p>
          <a:p>
            <a:pPr indent="-292100" lvl="1" marL="914400" rtl="0" algn="l"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Really more of a test framework for compositors, not clients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x</a:t>
            </a:r>
            <a:r>
              <a:rPr lang="en"/>
              <a:t>wayland-run -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https://gitlab.freedesktop.org/ofourdan/xwayland-run</a:t>
            </a:r>
            <a:endParaRPr/>
          </a:p>
          <a:p>
            <a:pPr indent="-292100" lvl="1" marL="914400" rtl="0" algn="l"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Headless only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1000"/>
              </a:spcAft>
              <a:buSzPts val="1100"/>
              <a:buChar char="●"/>
            </a:pPr>
            <a:r>
              <a:rPr lang="en"/>
              <a:t>No true xdotool cross-compositor equivalent on Wayland for us to automate testing</a:t>
            </a:r>
            <a:endParaRPr/>
          </a:p>
        </p:txBody>
      </p:sp>
      <p:sp>
        <p:nvSpPr>
          <p:cNvPr id="441" name="Google Shape;441;p44"/>
          <p:cNvSpPr txBox="1"/>
          <p:nvPr>
            <p:ph idx="2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5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wltest is different</a:t>
            </a:r>
            <a:endParaRPr/>
          </a:p>
        </p:txBody>
      </p:sp>
      <p:sp>
        <p:nvSpPr>
          <p:cNvPr id="447" name="Google Shape;447;p45"/>
          <p:cNvSpPr txBox="1"/>
          <p:nvPr>
            <p:ph idx="1" type="body"/>
          </p:nvPr>
        </p:nvSpPr>
        <p:spPr>
          <a:xfrm>
            <a:off x="628650" y="1218438"/>
            <a:ext cx="7886700" cy="34131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 headless</a:t>
            </a:r>
            <a:endParaRPr/>
          </a:p>
          <a:p>
            <a:pPr indent="-292100" lvl="1" marL="914400" rtl="0" algn="l"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We want to </a:t>
            </a:r>
            <a:r>
              <a:rPr lang="en"/>
              <a:t>exercise</a:t>
            </a:r>
            <a:r>
              <a:rPr lang="en"/>
              <a:t> the presentation pipeline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 custom compositor builds</a:t>
            </a:r>
            <a:endParaRPr/>
          </a:p>
          <a:p>
            <a:pPr indent="-292100" lvl="1" marL="914400" rtl="0" algn="l"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Validate tests pass in a normal user’s setup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 run tests with arbitrary programs</a:t>
            </a:r>
            <a:endParaRPr/>
          </a:p>
          <a:p>
            <a:pPr indent="-292100" lvl="1" marL="914400" rtl="0" algn="l"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Useful for testing resize of less common apps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1000"/>
              </a:spcAft>
              <a:buSzPts val="1100"/>
              <a:buChar char="●"/>
            </a:pPr>
            <a:r>
              <a:rPr lang="en"/>
              <a:t>Coverage of Vulkan, EGL, Wayland, Xwayland</a:t>
            </a:r>
            <a:endParaRPr/>
          </a:p>
        </p:txBody>
      </p:sp>
      <p:sp>
        <p:nvSpPr>
          <p:cNvPr id="448" name="Google Shape;448;p45"/>
          <p:cNvSpPr txBox="1"/>
          <p:nvPr>
            <p:ph idx="2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6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454" name="Google Shape;454;p46"/>
          <p:cNvSpPr txBox="1"/>
          <p:nvPr>
            <p:ph idx="1" type="body"/>
          </p:nvPr>
        </p:nvSpPr>
        <p:spPr>
          <a:xfrm>
            <a:off x="628650" y="1218450"/>
            <a:ext cx="3943500" cy="34131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Tests are defined and manipulate an Application</a:t>
            </a:r>
            <a:endParaRPr/>
          </a:p>
          <a:p>
            <a:pPr indent="-2921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Perform a resize to 64x64 without knowing program details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Application can either be:</a:t>
            </a:r>
            <a:endParaRPr/>
          </a:p>
          <a:p>
            <a:pPr indent="-2921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A window created by wltest itself</a:t>
            </a:r>
            <a:endParaRPr/>
          </a:p>
          <a:p>
            <a:pPr indent="-2921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An external application (vkcube, glxgears, etc)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Having a common library for compositor controls would be useful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6"/>
          <p:cNvSpPr txBox="1"/>
          <p:nvPr>
            <p:ph idx="2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avoid requiring custom compositors</a:t>
            </a:r>
            <a:endParaRPr/>
          </a:p>
        </p:txBody>
      </p:sp>
      <p:pic>
        <p:nvPicPr>
          <p:cNvPr id="456" name="Google Shape;45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150" y="1218442"/>
            <a:ext cx="4267049" cy="3008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7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462" name="Google Shape;462;p47"/>
          <p:cNvSpPr txBox="1"/>
          <p:nvPr>
            <p:ph idx="1" type="body"/>
          </p:nvPr>
        </p:nvSpPr>
        <p:spPr>
          <a:xfrm>
            <a:off x="628650" y="1218438"/>
            <a:ext cx="7886700" cy="34131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Support more compositors</a:t>
            </a:r>
            <a:endParaRPr/>
          </a:p>
          <a:p>
            <a:pPr indent="-292100" lvl="1" marL="914400" rtl="0" algn="l"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External application support is currently limited to KDE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More test cases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Output validation</a:t>
            </a:r>
            <a:endParaRPr/>
          </a:p>
          <a:p>
            <a:pPr indent="-292100" lvl="1" marL="914400" rtl="0" algn="l"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Currently wltest only verifies that the program changes size and does not crash</a:t>
            </a:r>
            <a:endParaRPr/>
          </a:p>
          <a:p>
            <a:pPr indent="-292100" lvl="1" marL="914400" rtl="0" algn="l">
              <a:spcBef>
                <a:spcPts val="100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Trickier than it seems, how can you reliably verify the on-screen contents are correct?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1000"/>
              </a:spcAft>
              <a:buSzPts val="1100"/>
              <a:buChar char="●"/>
            </a:pPr>
            <a:r>
              <a:rPr lang="en"/>
              <a:t>Please reach out, we want to collaborate</a:t>
            </a:r>
            <a:endParaRPr/>
          </a:p>
        </p:txBody>
      </p:sp>
      <p:sp>
        <p:nvSpPr>
          <p:cNvPr id="463" name="Google Shape;463;p47"/>
          <p:cNvSpPr txBox="1"/>
          <p:nvPr>
            <p:ph idx="2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potential uses of wltest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