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926A28-DB3B-4DA5-8AD8-5D77565A8F2C}" v="597" dt="2025-09-29T09:21:55.9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81569" autoAdjust="0"/>
  </p:normalViewPr>
  <p:slideViewPr>
    <p:cSldViewPr snapToGrid="0">
      <p:cViewPr varScale="1">
        <p:scale>
          <a:sx n="67" d="100"/>
          <a:sy n="67" d="100"/>
        </p:scale>
        <p:origin x="129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F8FDF9-AD8B-440D-8A3F-68CE4A6E3B75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938FB48-84F0-49F1-A6B2-E0A15A16BF65}">
      <dgm:prSet/>
      <dgm:spPr/>
      <dgm:t>
        <a:bodyPr/>
        <a:lstStyle/>
        <a:p>
          <a:r>
            <a:rPr lang="en-US"/>
            <a:t>Matthew Brost</a:t>
          </a:r>
        </a:p>
      </dgm:t>
    </dgm:pt>
    <dgm:pt modelId="{243232A5-7CF1-45BF-95D9-9740CC399A40}" type="parTrans" cxnId="{31E395D0-BC0D-4767-BA70-41C2907B71A2}">
      <dgm:prSet/>
      <dgm:spPr/>
      <dgm:t>
        <a:bodyPr/>
        <a:lstStyle/>
        <a:p>
          <a:endParaRPr lang="en-US"/>
        </a:p>
      </dgm:t>
    </dgm:pt>
    <dgm:pt modelId="{9567BEDE-8FE9-46C8-8546-4967FAE26867}" type="sibTrans" cxnId="{31E395D0-BC0D-4767-BA70-41C2907B71A2}">
      <dgm:prSet/>
      <dgm:spPr/>
      <dgm:t>
        <a:bodyPr/>
        <a:lstStyle/>
        <a:p>
          <a:endParaRPr lang="en-US"/>
        </a:p>
      </dgm:t>
    </dgm:pt>
    <dgm:pt modelId="{466C2D26-930F-4D45-A1F7-DE294B6654AA}">
      <dgm:prSet/>
      <dgm:spPr/>
      <dgm:t>
        <a:bodyPr/>
        <a:lstStyle/>
        <a:p>
          <a:r>
            <a:rPr lang="en-US"/>
            <a:t>Been Intel for roughly 15 years</a:t>
          </a:r>
        </a:p>
      </dgm:t>
    </dgm:pt>
    <dgm:pt modelId="{9E2A3C44-9716-4D18-8723-F275D3531DD0}" type="parTrans" cxnId="{CD3B56F5-EAD2-4E3A-B3F8-8972A7581B81}">
      <dgm:prSet/>
      <dgm:spPr/>
      <dgm:t>
        <a:bodyPr/>
        <a:lstStyle/>
        <a:p>
          <a:endParaRPr lang="en-US"/>
        </a:p>
      </dgm:t>
    </dgm:pt>
    <dgm:pt modelId="{CAE240D7-9E05-465D-89FA-70BC56977DD1}" type="sibTrans" cxnId="{CD3B56F5-EAD2-4E3A-B3F8-8972A7581B81}">
      <dgm:prSet/>
      <dgm:spPr/>
      <dgm:t>
        <a:bodyPr/>
        <a:lstStyle/>
        <a:p>
          <a:endParaRPr lang="en-US"/>
        </a:p>
      </dgm:t>
    </dgm:pt>
    <dgm:pt modelId="{8CFEB233-BF06-426E-9AD7-A46201CF770A}">
      <dgm:prSet/>
      <dgm:spPr/>
      <dgm:t>
        <a:bodyPr/>
        <a:lstStyle/>
        <a:p>
          <a:r>
            <a:rPr lang="en-US" dirty="0"/>
            <a:t>First half career I worked on high-speed custom networks focusing on software simulators and hardware validation</a:t>
          </a:r>
        </a:p>
      </dgm:t>
    </dgm:pt>
    <dgm:pt modelId="{75C44B3A-018E-4018-A0A9-6B42D6AA2722}" type="parTrans" cxnId="{DD20B6AC-9AF5-434D-9C09-AC8A198F5E82}">
      <dgm:prSet/>
      <dgm:spPr/>
      <dgm:t>
        <a:bodyPr/>
        <a:lstStyle/>
        <a:p>
          <a:endParaRPr lang="en-US"/>
        </a:p>
      </dgm:t>
    </dgm:pt>
    <dgm:pt modelId="{54B659C0-D224-48B9-B40F-A7235B5E41DB}" type="sibTrans" cxnId="{DD20B6AC-9AF5-434D-9C09-AC8A198F5E82}">
      <dgm:prSet/>
      <dgm:spPr/>
      <dgm:t>
        <a:bodyPr/>
        <a:lstStyle/>
        <a:p>
          <a:endParaRPr lang="en-US"/>
        </a:p>
      </dgm:t>
    </dgm:pt>
    <dgm:pt modelId="{702A384C-14DA-49A2-83CD-E9CAB5F7F162}">
      <dgm:prSet/>
      <dgm:spPr/>
      <dgm:t>
        <a:bodyPr/>
        <a:lstStyle/>
        <a:p>
          <a:r>
            <a:rPr lang="en-US" dirty="0"/>
            <a:t>Worked on the i915 Intel’s old GPU Linux kernel driver for next 2 years focusing on submission</a:t>
          </a:r>
        </a:p>
      </dgm:t>
    </dgm:pt>
    <dgm:pt modelId="{587CEC97-10DB-4083-8C30-27754976BDBD}" type="parTrans" cxnId="{0E51DF9F-FAFC-48CC-BF32-237D69CE1AAA}">
      <dgm:prSet/>
      <dgm:spPr/>
      <dgm:t>
        <a:bodyPr/>
        <a:lstStyle/>
        <a:p>
          <a:endParaRPr lang="en-US"/>
        </a:p>
      </dgm:t>
    </dgm:pt>
    <dgm:pt modelId="{4AD74254-9DC3-4BE9-8C03-DEC36F535B35}" type="sibTrans" cxnId="{0E51DF9F-FAFC-48CC-BF32-237D69CE1AAA}">
      <dgm:prSet/>
      <dgm:spPr/>
      <dgm:t>
        <a:bodyPr/>
        <a:lstStyle/>
        <a:p>
          <a:endParaRPr lang="en-US"/>
        </a:p>
      </dgm:t>
    </dgm:pt>
    <dgm:pt modelId="{8A24ADC5-711D-4E1D-9B7C-593EE9ABD5FD}">
      <dgm:prSet/>
      <dgm:spPr/>
      <dgm:t>
        <a:bodyPr/>
        <a:lstStyle/>
        <a:p>
          <a:r>
            <a:rPr lang="en-US" dirty="0"/>
            <a:t>Last 3.5 years I’ve worked on Xe Intel’s new GPU Linux kernel driver, was one of the first engineers to work on Xe. Mainly work on memory management and submission.</a:t>
          </a:r>
        </a:p>
      </dgm:t>
    </dgm:pt>
    <dgm:pt modelId="{13AB448D-5EBB-4130-AD5B-06E38D05A475}" type="parTrans" cxnId="{C553711E-D7B8-4115-8AB7-AB9083BD6921}">
      <dgm:prSet/>
      <dgm:spPr/>
      <dgm:t>
        <a:bodyPr/>
        <a:lstStyle/>
        <a:p>
          <a:endParaRPr lang="en-US"/>
        </a:p>
      </dgm:t>
    </dgm:pt>
    <dgm:pt modelId="{BE899622-A126-4CF0-AFAC-65B9299C88D7}" type="sibTrans" cxnId="{C553711E-D7B8-4115-8AB7-AB9083BD6921}">
      <dgm:prSet/>
      <dgm:spPr/>
      <dgm:t>
        <a:bodyPr/>
        <a:lstStyle/>
        <a:p>
          <a:endParaRPr lang="en-US"/>
        </a:p>
      </dgm:t>
    </dgm:pt>
    <dgm:pt modelId="{904E29CA-BEE2-42F1-94C1-4648930F7A34}" type="pres">
      <dgm:prSet presAssocID="{75F8FDF9-AD8B-440D-8A3F-68CE4A6E3B75}" presName="linear" presStyleCnt="0">
        <dgm:presLayoutVars>
          <dgm:dir/>
          <dgm:animLvl val="lvl"/>
          <dgm:resizeHandles val="exact"/>
        </dgm:presLayoutVars>
      </dgm:prSet>
      <dgm:spPr/>
    </dgm:pt>
    <dgm:pt modelId="{0DBF7896-B340-4293-8647-C8F2455DD76B}" type="pres">
      <dgm:prSet presAssocID="{9938FB48-84F0-49F1-A6B2-E0A15A16BF65}" presName="parentLin" presStyleCnt="0"/>
      <dgm:spPr/>
    </dgm:pt>
    <dgm:pt modelId="{0F6A4496-1164-4C31-AFEE-5536EEF46A2C}" type="pres">
      <dgm:prSet presAssocID="{9938FB48-84F0-49F1-A6B2-E0A15A16BF65}" presName="parentLeftMargin" presStyleLbl="node1" presStyleIdx="0" presStyleCnt="2"/>
      <dgm:spPr/>
    </dgm:pt>
    <dgm:pt modelId="{4A1349D7-5AF7-4C84-B427-14C15C09FA23}" type="pres">
      <dgm:prSet presAssocID="{9938FB48-84F0-49F1-A6B2-E0A15A16BF6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3113EA5-0FA4-43D8-A1CF-7080C00709F4}" type="pres">
      <dgm:prSet presAssocID="{9938FB48-84F0-49F1-A6B2-E0A15A16BF65}" presName="negativeSpace" presStyleCnt="0"/>
      <dgm:spPr/>
    </dgm:pt>
    <dgm:pt modelId="{4031DB13-8B3A-463A-97A3-4A49CA0B882C}" type="pres">
      <dgm:prSet presAssocID="{9938FB48-84F0-49F1-A6B2-E0A15A16BF65}" presName="childText" presStyleLbl="conFgAcc1" presStyleIdx="0" presStyleCnt="2">
        <dgm:presLayoutVars>
          <dgm:bulletEnabled val="1"/>
        </dgm:presLayoutVars>
      </dgm:prSet>
      <dgm:spPr/>
    </dgm:pt>
    <dgm:pt modelId="{FA3A078A-1784-48C7-BBD5-B0D1EA038F69}" type="pres">
      <dgm:prSet presAssocID="{9567BEDE-8FE9-46C8-8546-4967FAE26867}" presName="spaceBetweenRectangles" presStyleCnt="0"/>
      <dgm:spPr/>
    </dgm:pt>
    <dgm:pt modelId="{525861BB-53BC-4C7C-B24A-F914BDCC8B96}" type="pres">
      <dgm:prSet presAssocID="{466C2D26-930F-4D45-A1F7-DE294B6654AA}" presName="parentLin" presStyleCnt="0"/>
      <dgm:spPr/>
    </dgm:pt>
    <dgm:pt modelId="{4E33020B-E6E4-4E05-9694-73B13B9A3C1E}" type="pres">
      <dgm:prSet presAssocID="{466C2D26-930F-4D45-A1F7-DE294B6654AA}" presName="parentLeftMargin" presStyleLbl="node1" presStyleIdx="0" presStyleCnt="2"/>
      <dgm:spPr/>
    </dgm:pt>
    <dgm:pt modelId="{AEA8046C-0299-47FE-AF6A-9037CA0DFC54}" type="pres">
      <dgm:prSet presAssocID="{466C2D26-930F-4D45-A1F7-DE294B6654A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BFA39BD-F8F6-422E-8381-1635A48413BF}" type="pres">
      <dgm:prSet presAssocID="{466C2D26-930F-4D45-A1F7-DE294B6654AA}" presName="negativeSpace" presStyleCnt="0"/>
      <dgm:spPr/>
    </dgm:pt>
    <dgm:pt modelId="{EE60F24C-91BD-42DA-9CA9-49B049D13750}" type="pres">
      <dgm:prSet presAssocID="{466C2D26-930F-4D45-A1F7-DE294B6654AA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74D120D-1273-4EFE-8835-2B446A5A5DAC}" type="presOf" srcId="{466C2D26-930F-4D45-A1F7-DE294B6654AA}" destId="{4E33020B-E6E4-4E05-9694-73B13B9A3C1E}" srcOrd="0" destOrd="0" presId="urn:microsoft.com/office/officeart/2005/8/layout/list1"/>
    <dgm:cxn modelId="{A7C57115-BE50-4A4F-AD32-44823E34F9ED}" type="presOf" srcId="{8CFEB233-BF06-426E-9AD7-A46201CF770A}" destId="{EE60F24C-91BD-42DA-9CA9-49B049D13750}" srcOrd="0" destOrd="0" presId="urn:microsoft.com/office/officeart/2005/8/layout/list1"/>
    <dgm:cxn modelId="{C553711E-D7B8-4115-8AB7-AB9083BD6921}" srcId="{466C2D26-930F-4D45-A1F7-DE294B6654AA}" destId="{8A24ADC5-711D-4E1D-9B7C-593EE9ABD5FD}" srcOrd="2" destOrd="0" parTransId="{13AB448D-5EBB-4130-AD5B-06E38D05A475}" sibTransId="{BE899622-A126-4CF0-AFAC-65B9299C88D7}"/>
    <dgm:cxn modelId="{3CF3454A-89B2-43F2-930E-42ECBC2815A7}" type="presOf" srcId="{702A384C-14DA-49A2-83CD-E9CAB5F7F162}" destId="{EE60F24C-91BD-42DA-9CA9-49B049D13750}" srcOrd="0" destOrd="1" presId="urn:microsoft.com/office/officeart/2005/8/layout/list1"/>
    <dgm:cxn modelId="{0E51DF9F-FAFC-48CC-BF32-237D69CE1AAA}" srcId="{466C2D26-930F-4D45-A1F7-DE294B6654AA}" destId="{702A384C-14DA-49A2-83CD-E9CAB5F7F162}" srcOrd="1" destOrd="0" parTransId="{587CEC97-10DB-4083-8C30-27754976BDBD}" sibTransId="{4AD74254-9DC3-4BE9-8C03-DEC36F535B35}"/>
    <dgm:cxn modelId="{DD20B6AC-9AF5-434D-9C09-AC8A198F5E82}" srcId="{466C2D26-930F-4D45-A1F7-DE294B6654AA}" destId="{8CFEB233-BF06-426E-9AD7-A46201CF770A}" srcOrd="0" destOrd="0" parTransId="{75C44B3A-018E-4018-A0A9-6B42D6AA2722}" sibTransId="{54B659C0-D224-48B9-B40F-A7235B5E41DB}"/>
    <dgm:cxn modelId="{25D363B5-94F6-4B20-982D-C81D2AE3D8C3}" type="presOf" srcId="{9938FB48-84F0-49F1-A6B2-E0A15A16BF65}" destId="{4A1349D7-5AF7-4C84-B427-14C15C09FA23}" srcOrd="1" destOrd="0" presId="urn:microsoft.com/office/officeart/2005/8/layout/list1"/>
    <dgm:cxn modelId="{4D0827CD-3C1E-49D0-9152-57C1AC954FBD}" type="presOf" srcId="{8A24ADC5-711D-4E1D-9B7C-593EE9ABD5FD}" destId="{EE60F24C-91BD-42DA-9CA9-49B049D13750}" srcOrd="0" destOrd="2" presId="urn:microsoft.com/office/officeart/2005/8/layout/list1"/>
    <dgm:cxn modelId="{31E395D0-BC0D-4767-BA70-41C2907B71A2}" srcId="{75F8FDF9-AD8B-440D-8A3F-68CE4A6E3B75}" destId="{9938FB48-84F0-49F1-A6B2-E0A15A16BF65}" srcOrd="0" destOrd="0" parTransId="{243232A5-7CF1-45BF-95D9-9740CC399A40}" sibTransId="{9567BEDE-8FE9-46C8-8546-4967FAE26867}"/>
    <dgm:cxn modelId="{055A2ADA-6466-4573-887E-1C237BA59646}" type="presOf" srcId="{9938FB48-84F0-49F1-A6B2-E0A15A16BF65}" destId="{0F6A4496-1164-4C31-AFEE-5536EEF46A2C}" srcOrd="0" destOrd="0" presId="urn:microsoft.com/office/officeart/2005/8/layout/list1"/>
    <dgm:cxn modelId="{21B1BDED-D8D7-4BC6-A576-85BF70A693DC}" type="presOf" srcId="{75F8FDF9-AD8B-440D-8A3F-68CE4A6E3B75}" destId="{904E29CA-BEE2-42F1-94C1-4648930F7A34}" srcOrd="0" destOrd="0" presId="urn:microsoft.com/office/officeart/2005/8/layout/list1"/>
    <dgm:cxn modelId="{D2D40EF4-67D8-4318-AF31-7D5B49E6C1AC}" type="presOf" srcId="{466C2D26-930F-4D45-A1F7-DE294B6654AA}" destId="{AEA8046C-0299-47FE-AF6A-9037CA0DFC54}" srcOrd="1" destOrd="0" presId="urn:microsoft.com/office/officeart/2005/8/layout/list1"/>
    <dgm:cxn modelId="{CD3B56F5-EAD2-4E3A-B3F8-8972A7581B81}" srcId="{75F8FDF9-AD8B-440D-8A3F-68CE4A6E3B75}" destId="{466C2D26-930F-4D45-A1F7-DE294B6654AA}" srcOrd="1" destOrd="0" parTransId="{9E2A3C44-9716-4D18-8723-F275D3531DD0}" sibTransId="{CAE240D7-9E05-465D-89FA-70BC56977DD1}"/>
    <dgm:cxn modelId="{5CA61D31-A7A5-4850-BC47-89193616DA38}" type="presParOf" srcId="{904E29CA-BEE2-42F1-94C1-4648930F7A34}" destId="{0DBF7896-B340-4293-8647-C8F2455DD76B}" srcOrd="0" destOrd="0" presId="urn:microsoft.com/office/officeart/2005/8/layout/list1"/>
    <dgm:cxn modelId="{75BB7315-EE7D-4DE4-83FB-847DA8E65323}" type="presParOf" srcId="{0DBF7896-B340-4293-8647-C8F2455DD76B}" destId="{0F6A4496-1164-4C31-AFEE-5536EEF46A2C}" srcOrd="0" destOrd="0" presId="urn:microsoft.com/office/officeart/2005/8/layout/list1"/>
    <dgm:cxn modelId="{E7494B24-D01D-4261-BB81-F5571125FF80}" type="presParOf" srcId="{0DBF7896-B340-4293-8647-C8F2455DD76B}" destId="{4A1349D7-5AF7-4C84-B427-14C15C09FA23}" srcOrd="1" destOrd="0" presId="urn:microsoft.com/office/officeart/2005/8/layout/list1"/>
    <dgm:cxn modelId="{48640B3F-A80B-4399-9C18-EB9601CAB053}" type="presParOf" srcId="{904E29CA-BEE2-42F1-94C1-4648930F7A34}" destId="{63113EA5-0FA4-43D8-A1CF-7080C00709F4}" srcOrd="1" destOrd="0" presId="urn:microsoft.com/office/officeart/2005/8/layout/list1"/>
    <dgm:cxn modelId="{55538398-4191-4857-AB32-33835FB55C87}" type="presParOf" srcId="{904E29CA-BEE2-42F1-94C1-4648930F7A34}" destId="{4031DB13-8B3A-463A-97A3-4A49CA0B882C}" srcOrd="2" destOrd="0" presId="urn:microsoft.com/office/officeart/2005/8/layout/list1"/>
    <dgm:cxn modelId="{B0835A0E-3305-4DFE-ACF0-EA9852EC1417}" type="presParOf" srcId="{904E29CA-BEE2-42F1-94C1-4648930F7A34}" destId="{FA3A078A-1784-48C7-BBD5-B0D1EA038F69}" srcOrd="3" destOrd="0" presId="urn:microsoft.com/office/officeart/2005/8/layout/list1"/>
    <dgm:cxn modelId="{5D87CDD1-8443-44ED-A102-D6376D72CF48}" type="presParOf" srcId="{904E29CA-BEE2-42F1-94C1-4648930F7A34}" destId="{525861BB-53BC-4C7C-B24A-F914BDCC8B96}" srcOrd="4" destOrd="0" presId="urn:microsoft.com/office/officeart/2005/8/layout/list1"/>
    <dgm:cxn modelId="{AFF1A3C8-32DC-4B90-B137-1ADD08997DDF}" type="presParOf" srcId="{525861BB-53BC-4C7C-B24A-F914BDCC8B96}" destId="{4E33020B-E6E4-4E05-9694-73B13B9A3C1E}" srcOrd="0" destOrd="0" presId="urn:microsoft.com/office/officeart/2005/8/layout/list1"/>
    <dgm:cxn modelId="{75C232D7-E3D8-4CF2-9F21-2C269799B863}" type="presParOf" srcId="{525861BB-53BC-4C7C-B24A-F914BDCC8B96}" destId="{AEA8046C-0299-47FE-AF6A-9037CA0DFC54}" srcOrd="1" destOrd="0" presId="urn:microsoft.com/office/officeart/2005/8/layout/list1"/>
    <dgm:cxn modelId="{D5E54914-BAC3-4F4D-8B05-6FC0C81A3AD2}" type="presParOf" srcId="{904E29CA-BEE2-42F1-94C1-4648930F7A34}" destId="{BBFA39BD-F8F6-422E-8381-1635A48413BF}" srcOrd="5" destOrd="0" presId="urn:microsoft.com/office/officeart/2005/8/layout/list1"/>
    <dgm:cxn modelId="{5B975BFD-B358-4B90-8C18-4F6847EAAA43}" type="presParOf" srcId="{904E29CA-BEE2-42F1-94C1-4648930F7A34}" destId="{EE60F24C-91BD-42DA-9CA9-49B049D1375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1663A5-C113-4512-8718-0CA3DCDBDD7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68C69AA-084E-4BBA-9ED9-B57AA3AB3D1A}">
      <dgm:prSet/>
      <dgm:spPr/>
      <dgm:t>
        <a:bodyPr/>
        <a:lstStyle/>
        <a:p>
          <a:r>
            <a:rPr lang="en-US" dirty="0"/>
            <a:t>Provides drivers a common way to implement shared virtual memory (e.g. malloc, </a:t>
          </a:r>
          <a:r>
            <a:rPr lang="en-US" dirty="0" err="1"/>
            <a:t>mmap</a:t>
          </a:r>
          <a:r>
            <a:rPr lang="en-US" dirty="0"/>
            <a:t>)</a:t>
          </a:r>
        </a:p>
      </dgm:t>
    </dgm:pt>
    <dgm:pt modelId="{4213591E-B56B-4753-96D4-E31E1BC8C75F}" type="parTrans" cxnId="{BC72D421-F5F3-4C4B-AD6B-D59E77BA3993}">
      <dgm:prSet/>
      <dgm:spPr/>
      <dgm:t>
        <a:bodyPr/>
        <a:lstStyle/>
        <a:p>
          <a:endParaRPr lang="en-US"/>
        </a:p>
      </dgm:t>
    </dgm:pt>
    <dgm:pt modelId="{8C715490-98EF-49BE-A702-6C7103D1120F}" type="sibTrans" cxnId="{BC72D421-F5F3-4C4B-AD6B-D59E77BA3993}">
      <dgm:prSet/>
      <dgm:spPr/>
      <dgm:t>
        <a:bodyPr/>
        <a:lstStyle/>
        <a:p>
          <a:endParaRPr lang="en-US"/>
        </a:p>
      </dgm:t>
    </dgm:pt>
    <dgm:pt modelId="{A965AB7E-12E3-4D9A-AB06-E6A4146E6642}">
      <dgm:prSet/>
      <dgm:spPr/>
      <dgm:t>
        <a:bodyPr/>
        <a:lstStyle/>
        <a:p>
          <a:r>
            <a:rPr lang="en-US" dirty="0"/>
            <a:t>GPU SVM speaks to core MM, provides an API drivers, calls back in driver side </a:t>
          </a:r>
          <a:r>
            <a:rPr lang="en-US" dirty="0" err="1"/>
            <a:t>vfuncs</a:t>
          </a:r>
          <a:r>
            <a:rPr lang="en-US" dirty="0"/>
            <a:t> as need</a:t>
          </a:r>
        </a:p>
      </dgm:t>
    </dgm:pt>
    <dgm:pt modelId="{1F2BB84D-1105-4EBD-ADF7-B984A1362AFA}" type="parTrans" cxnId="{E6217916-B044-433A-A62C-3A082D966BC6}">
      <dgm:prSet/>
      <dgm:spPr/>
      <dgm:t>
        <a:bodyPr/>
        <a:lstStyle/>
        <a:p>
          <a:endParaRPr lang="en-US"/>
        </a:p>
      </dgm:t>
    </dgm:pt>
    <dgm:pt modelId="{9455DFD3-1779-4A3B-A911-6D36D442591D}" type="sibTrans" cxnId="{E6217916-B044-433A-A62C-3A082D966BC6}">
      <dgm:prSet/>
      <dgm:spPr/>
      <dgm:t>
        <a:bodyPr/>
        <a:lstStyle/>
        <a:p>
          <a:endParaRPr lang="en-US"/>
        </a:p>
      </dgm:t>
    </dgm:pt>
    <dgm:pt modelId="{986996A7-C93F-4A25-BB62-FBE953DA51FF}">
      <dgm:prSet/>
      <dgm:spPr/>
      <dgm:t>
        <a:bodyPr/>
        <a:lstStyle/>
        <a:p>
          <a:r>
            <a:rPr lang="en-US" dirty="0"/>
            <a:t>Built on top of core MM – HMM, migrate layer, DMA mapping, and folio allocation </a:t>
          </a:r>
        </a:p>
      </dgm:t>
    </dgm:pt>
    <dgm:pt modelId="{F7814F80-6A31-4273-99BC-985BB21A94D1}" type="parTrans" cxnId="{E0A4B2D1-0BE8-4831-8B7F-4CB8E88B31D8}">
      <dgm:prSet/>
      <dgm:spPr/>
      <dgm:t>
        <a:bodyPr/>
        <a:lstStyle/>
        <a:p>
          <a:endParaRPr lang="en-US"/>
        </a:p>
      </dgm:t>
    </dgm:pt>
    <dgm:pt modelId="{2A9004FC-3B51-403F-A153-695683A1A8F5}" type="sibTrans" cxnId="{E0A4B2D1-0BE8-4831-8B7F-4CB8E88B31D8}">
      <dgm:prSet/>
      <dgm:spPr/>
      <dgm:t>
        <a:bodyPr/>
        <a:lstStyle/>
        <a:p>
          <a:endParaRPr lang="en-US"/>
        </a:p>
      </dgm:t>
    </dgm:pt>
    <dgm:pt modelId="{4D36D186-0A9B-4B6F-B3C5-9B485C5FCE25}" type="pres">
      <dgm:prSet presAssocID="{311663A5-C113-4512-8718-0CA3DCDBDD7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62442DD-5081-48D3-8882-B566515807C6}" type="pres">
      <dgm:prSet presAssocID="{468C69AA-084E-4BBA-9ED9-B57AA3AB3D1A}" presName="hierRoot1" presStyleCnt="0"/>
      <dgm:spPr/>
    </dgm:pt>
    <dgm:pt modelId="{B702C5C8-F70D-407D-8763-209D19393085}" type="pres">
      <dgm:prSet presAssocID="{468C69AA-084E-4BBA-9ED9-B57AA3AB3D1A}" presName="composite" presStyleCnt="0"/>
      <dgm:spPr/>
    </dgm:pt>
    <dgm:pt modelId="{4A37A894-E98A-4ACC-909E-9831BAB662A8}" type="pres">
      <dgm:prSet presAssocID="{468C69AA-084E-4BBA-9ED9-B57AA3AB3D1A}" presName="background" presStyleLbl="node0" presStyleIdx="0" presStyleCnt="3"/>
      <dgm:spPr/>
    </dgm:pt>
    <dgm:pt modelId="{98A75031-DDF7-4411-BD17-4B1EE562C062}" type="pres">
      <dgm:prSet presAssocID="{468C69AA-084E-4BBA-9ED9-B57AA3AB3D1A}" presName="text" presStyleLbl="fgAcc0" presStyleIdx="0" presStyleCnt="3">
        <dgm:presLayoutVars>
          <dgm:chPref val="3"/>
        </dgm:presLayoutVars>
      </dgm:prSet>
      <dgm:spPr/>
    </dgm:pt>
    <dgm:pt modelId="{CFCC6C95-97B8-44BA-BA5F-F4A45D876A7F}" type="pres">
      <dgm:prSet presAssocID="{468C69AA-084E-4BBA-9ED9-B57AA3AB3D1A}" presName="hierChild2" presStyleCnt="0"/>
      <dgm:spPr/>
    </dgm:pt>
    <dgm:pt modelId="{79DCB473-A9F9-4505-8C82-D8C1BE62B01C}" type="pres">
      <dgm:prSet presAssocID="{A965AB7E-12E3-4D9A-AB06-E6A4146E6642}" presName="hierRoot1" presStyleCnt="0"/>
      <dgm:spPr/>
    </dgm:pt>
    <dgm:pt modelId="{39B8CB3F-402E-44F2-9FE9-A927B15AB9B5}" type="pres">
      <dgm:prSet presAssocID="{A965AB7E-12E3-4D9A-AB06-E6A4146E6642}" presName="composite" presStyleCnt="0"/>
      <dgm:spPr/>
    </dgm:pt>
    <dgm:pt modelId="{106189C9-2EF5-4D10-94B1-7FA5A37EC63C}" type="pres">
      <dgm:prSet presAssocID="{A965AB7E-12E3-4D9A-AB06-E6A4146E6642}" presName="background" presStyleLbl="node0" presStyleIdx="1" presStyleCnt="3"/>
      <dgm:spPr/>
    </dgm:pt>
    <dgm:pt modelId="{20A4D020-0DE4-4EA3-A570-8A584FD29A8A}" type="pres">
      <dgm:prSet presAssocID="{A965AB7E-12E3-4D9A-AB06-E6A4146E6642}" presName="text" presStyleLbl="fgAcc0" presStyleIdx="1" presStyleCnt="3">
        <dgm:presLayoutVars>
          <dgm:chPref val="3"/>
        </dgm:presLayoutVars>
      </dgm:prSet>
      <dgm:spPr/>
    </dgm:pt>
    <dgm:pt modelId="{36A4D853-D1A5-4FFD-8BFB-8E3ED7558A69}" type="pres">
      <dgm:prSet presAssocID="{A965AB7E-12E3-4D9A-AB06-E6A4146E6642}" presName="hierChild2" presStyleCnt="0"/>
      <dgm:spPr/>
    </dgm:pt>
    <dgm:pt modelId="{D04FB93A-8E81-42F0-A7FA-881DC168DD25}" type="pres">
      <dgm:prSet presAssocID="{986996A7-C93F-4A25-BB62-FBE953DA51FF}" presName="hierRoot1" presStyleCnt="0"/>
      <dgm:spPr/>
    </dgm:pt>
    <dgm:pt modelId="{53BD135B-C999-41AB-8527-0B89C8228D51}" type="pres">
      <dgm:prSet presAssocID="{986996A7-C93F-4A25-BB62-FBE953DA51FF}" presName="composite" presStyleCnt="0"/>
      <dgm:spPr/>
    </dgm:pt>
    <dgm:pt modelId="{455B156C-7B0B-4C67-ADB9-BE73531DB21B}" type="pres">
      <dgm:prSet presAssocID="{986996A7-C93F-4A25-BB62-FBE953DA51FF}" presName="background" presStyleLbl="node0" presStyleIdx="2" presStyleCnt="3"/>
      <dgm:spPr/>
    </dgm:pt>
    <dgm:pt modelId="{C00B8727-0057-4229-B30F-726CF276DD84}" type="pres">
      <dgm:prSet presAssocID="{986996A7-C93F-4A25-BB62-FBE953DA51FF}" presName="text" presStyleLbl="fgAcc0" presStyleIdx="2" presStyleCnt="3">
        <dgm:presLayoutVars>
          <dgm:chPref val="3"/>
        </dgm:presLayoutVars>
      </dgm:prSet>
      <dgm:spPr/>
    </dgm:pt>
    <dgm:pt modelId="{9BEAF9FA-7FA4-43A2-A504-9811F58F8416}" type="pres">
      <dgm:prSet presAssocID="{986996A7-C93F-4A25-BB62-FBE953DA51FF}" presName="hierChild2" presStyleCnt="0"/>
      <dgm:spPr/>
    </dgm:pt>
  </dgm:ptLst>
  <dgm:cxnLst>
    <dgm:cxn modelId="{5779A910-C7BD-430E-91E7-2B8049361455}" type="presOf" srcId="{986996A7-C93F-4A25-BB62-FBE953DA51FF}" destId="{C00B8727-0057-4229-B30F-726CF276DD84}" srcOrd="0" destOrd="0" presId="urn:microsoft.com/office/officeart/2005/8/layout/hierarchy1"/>
    <dgm:cxn modelId="{E6217916-B044-433A-A62C-3A082D966BC6}" srcId="{311663A5-C113-4512-8718-0CA3DCDBDD74}" destId="{A965AB7E-12E3-4D9A-AB06-E6A4146E6642}" srcOrd="1" destOrd="0" parTransId="{1F2BB84D-1105-4EBD-ADF7-B984A1362AFA}" sibTransId="{9455DFD3-1779-4A3B-A911-6D36D442591D}"/>
    <dgm:cxn modelId="{BC72D421-F5F3-4C4B-AD6B-D59E77BA3993}" srcId="{311663A5-C113-4512-8718-0CA3DCDBDD74}" destId="{468C69AA-084E-4BBA-9ED9-B57AA3AB3D1A}" srcOrd="0" destOrd="0" parTransId="{4213591E-B56B-4753-96D4-E31E1BC8C75F}" sibTransId="{8C715490-98EF-49BE-A702-6C7103D1120F}"/>
    <dgm:cxn modelId="{6667D635-E54E-4496-88A9-3E27A09E9E29}" type="presOf" srcId="{311663A5-C113-4512-8718-0CA3DCDBDD74}" destId="{4D36D186-0A9B-4B6F-B3C5-9B485C5FCE25}" srcOrd="0" destOrd="0" presId="urn:microsoft.com/office/officeart/2005/8/layout/hierarchy1"/>
    <dgm:cxn modelId="{D10F9273-D3E0-4F74-95F9-85257EAABF67}" type="presOf" srcId="{468C69AA-084E-4BBA-9ED9-B57AA3AB3D1A}" destId="{98A75031-DDF7-4411-BD17-4B1EE562C062}" srcOrd="0" destOrd="0" presId="urn:microsoft.com/office/officeart/2005/8/layout/hierarchy1"/>
    <dgm:cxn modelId="{7D4796A2-D082-402C-B1CF-0AA0CADF98F0}" type="presOf" srcId="{A965AB7E-12E3-4D9A-AB06-E6A4146E6642}" destId="{20A4D020-0DE4-4EA3-A570-8A584FD29A8A}" srcOrd="0" destOrd="0" presId="urn:microsoft.com/office/officeart/2005/8/layout/hierarchy1"/>
    <dgm:cxn modelId="{E0A4B2D1-0BE8-4831-8B7F-4CB8E88B31D8}" srcId="{311663A5-C113-4512-8718-0CA3DCDBDD74}" destId="{986996A7-C93F-4A25-BB62-FBE953DA51FF}" srcOrd="2" destOrd="0" parTransId="{F7814F80-6A31-4273-99BC-985BB21A94D1}" sibTransId="{2A9004FC-3B51-403F-A153-695683A1A8F5}"/>
    <dgm:cxn modelId="{E727A44B-EAF4-4C17-8AFA-EE0D7F3B450F}" type="presParOf" srcId="{4D36D186-0A9B-4B6F-B3C5-9B485C5FCE25}" destId="{662442DD-5081-48D3-8882-B566515807C6}" srcOrd="0" destOrd="0" presId="urn:microsoft.com/office/officeart/2005/8/layout/hierarchy1"/>
    <dgm:cxn modelId="{94A0C020-E615-4EED-81F1-D7B47244E1AF}" type="presParOf" srcId="{662442DD-5081-48D3-8882-B566515807C6}" destId="{B702C5C8-F70D-407D-8763-209D19393085}" srcOrd="0" destOrd="0" presId="urn:microsoft.com/office/officeart/2005/8/layout/hierarchy1"/>
    <dgm:cxn modelId="{90830069-7D6D-419C-A108-D68402131CC5}" type="presParOf" srcId="{B702C5C8-F70D-407D-8763-209D19393085}" destId="{4A37A894-E98A-4ACC-909E-9831BAB662A8}" srcOrd="0" destOrd="0" presId="urn:microsoft.com/office/officeart/2005/8/layout/hierarchy1"/>
    <dgm:cxn modelId="{A32880C0-EEC9-4275-95EF-66BEE0A540B6}" type="presParOf" srcId="{B702C5C8-F70D-407D-8763-209D19393085}" destId="{98A75031-DDF7-4411-BD17-4B1EE562C062}" srcOrd="1" destOrd="0" presId="urn:microsoft.com/office/officeart/2005/8/layout/hierarchy1"/>
    <dgm:cxn modelId="{9D0086E8-A44A-415F-8922-667FA8780167}" type="presParOf" srcId="{662442DD-5081-48D3-8882-B566515807C6}" destId="{CFCC6C95-97B8-44BA-BA5F-F4A45D876A7F}" srcOrd="1" destOrd="0" presId="urn:microsoft.com/office/officeart/2005/8/layout/hierarchy1"/>
    <dgm:cxn modelId="{7D55FD14-EB82-486B-BD50-7BA28F1E0556}" type="presParOf" srcId="{4D36D186-0A9B-4B6F-B3C5-9B485C5FCE25}" destId="{79DCB473-A9F9-4505-8C82-D8C1BE62B01C}" srcOrd="1" destOrd="0" presId="urn:microsoft.com/office/officeart/2005/8/layout/hierarchy1"/>
    <dgm:cxn modelId="{C23F24BB-4ECC-4DC0-B6E6-AC22B813B9F9}" type="presParOf" srcId="{79DCB473-A9F9-4505-8C82-D8C1BE62B01C}" destId="{39B8CB3F-402E-44F2-9FE9-A927B15AB9B5}" srcOrd="0" destOrd="0" presId="urn:microsoft.com/office/officeart/2005/8/layout/hierarchy1"/>
    <dgm:cxn modelId="{D06E0426-BC1D-4B9F-8258-27E1880C9CB2}" type="presParOf" srcId="{39B8CB3F-402E-44F2-9FE9-A927B15AB9B5}" destId="{106189C9-2EF5-4D10-94B1-7FA5A37EC63C}" srcOrd="0" destOrd="0" presId="urn:microsoft.com/office/officeart/2005/8/layout/hierarchy1"/>
    <dgm:cxn modelId="{5B4E3E42-B232-48BB-B99B-43EBCFA3845A}" type="presParOf" srcId="{39B8CB3F-402E-44F2-9FE9-A927B15AB9B5}" destId="{20A4D020-0DE4-4EA3-A570-8A584FD29A8A}" srcOrd="1" destOrd="0" presId="urn:microsoft.com/office/officeart/2005/8/layout/hierarchy1"/>
    <dgm:cxn modelId="{643A3ABB-92C4-4226-B922-DE20CF896EBD}" type="presParOf" srcId="{79DCB473-A9F9-4505-8C82-D8C1BE62B01C}" destId="{36A4D853-D1A5-4FFD-8BFB-8E3ED7558A69}" srcOrd="1" destOrd="0" presId="urn:microsoft.com/office/officeart/2005/8/layout/hierarchy1"/>
    <dgm:cxn modelId="{27BFE742-287B-485A-B11B-65006752A62E}" type="presParOf" srcId="{4D36D186-0A9B-4B6F-B3C5-9B485C5FCE25}" destId="{D04FB93A-8E81-42F0-A7FA-881DC168DD25}" srcOrd="2" destOrd="0" presId="urn:microsoft.com/office/officeart/2005/8/layout/hierarchy1"/>
    <dgm:cxn modelId="{0AF62603-94A1-4258-B867-3ED8E17E8B77}" type="presParOf" srcId="{D04FB93A-8E81-42F0-A7FA-881DC168DD25}" destId="{53BD135B-C999-41AB-8527-0B89C8228D51}" srcOrd="0" destOrd="0" presId="urn:microsoft.com/office/officeart/2005/8/layout/hierarchy1"/>
    <dgm:cxn modelId="{545BBF1B-B25E-4742-9185-EF4ACAD88938}" type="presParOf" srcId="{53BD135B-C999-41AB-8527-0B89C8228D51}" destId="{455B156C-7B0B-4C67-ADB9-BE73531DB21B}" srcOrd="0" destOrd="0" presId="urn:microsoft.com/office/officeart/2005/8/layout/hierarchy1"/>
    <dgm:cxn modelId="{BE1EB612-021E-4EC9-ADD7-F741630DAFE3}" type="presParOf" srcId="{53BD135B-C999-41AB-8527-0B89C8228D51}" destId="{C00B8727-0057-4229-B30F-726CF276DD84}" srcOrd="1" destOrd="0" presId="urn:microsoft.com/office/officeart/2005/8/layout/hierarchy1"/>
    <dgm:cxn modelId="{809C1779-3E3E-4584-9F95-62E328815E16}" type="presParOf" srcId="{D04FB93A-8E81-42F0-A7FA-881DC168DD25}" destId="{9BEAF9FA-7FA4-43A2-A504-9811F58F841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FB7AE2-255B-48D1-9158-64E91C0740DD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27A39E-6D4B-4C2A-A720-60FE2FA238AF}">
      <dgm:prSet/>
      <dgm:spPr/>
      <dgm:t>
        <a:bodyPr/>
        <a:lstStyle/>
        <a:p>
          <a:r>
            <a:rPr lang="en-US" dirty="0"/>
            <a:t>Individual range allocation and functions to walk over</a:t>
          </a:r>
        </a:p>
      </dgm:t>
    </dgm:pt>
    <dgm:pt modelId="{257259D3-06CC-4A18-B8D9-7C1A71798C89}" type="parTrans" cxnId="{BEC49B79-4CE1-4251-9BDF-282CE0B1D209}">
      <dgm:prSet/>
      <dgm:spPr/>
      <dgm:t>
        <a:bodyPr/>
        <a:lstStyle/>
        <a:p>
          <a:endParaRPr lang="en-US"/>
        </a:p>
      </dgm:t>
    </dgm:pt>
    <dgm:pt modelId="{23E93E81-E3A3-4816-B403-A5C05416B5D2}" type="sibTrans" cxnId="{BEC49B79-4CE1-4251-9BDF-282CE0B1D209}">
      <dgm:prSet/>
      <dgm:spPr/>
      <dgm:t>
        <a:bodyPr/>
        <a:lstStyle/>
        <a:p>
          <a:endParaRPr lang="en-US"/>
        </a:p>
      </dgm:t>
    </dgm:pt>
    <dgm:pt modelId="{C43A2962-01B8-4C27-B52C-A8691DEE851D}">
      <dgm:prSet/>
      <dgm:spPr/>
      <dgm:t>
        <a:bodyPr/>
        <a:lstStyle/>
        <a:p>
          <a:r>
            <a:rPr lang="en-US" dirty="0"/>
            <a:t>MMU notifier creation</a:t>
          </a:r>
        </a:p>
      </dgm:t>
    </dgm:pt>
    <dgm:pt modelId="{949BB4EE-B579-475C-BBA3-C5D57B21FE14}" type="parTrans" cxnId="{2DB3E62D-4616-4D9A-8063-4E2971478698}">
      <dgm:prSet/>
      <dgm:spPr/>
      <dgm:t>
        <a:bodyPr/>
        <a:lstStyle/>
        <a:p>
          <a:endParaRPr lang="en-US"/>
        </a:p>
      </dgm:t>
    </dgm:pt>
    <dgm:pt modelId="{AAF4B762-99FC-4241-B721-4EFB425275A7}" type="sibTrans" cxnId="{2DB3E62D-4616-4D9A-8063-4E2971478698}">
      <dgm:prSet/>
      <dgm:spPr/>
      <dgm:t>
        <a:bodyPr/>
        <a:lstStyle/>
        <a:p>
          <a:endParaRPr lang="en-US"/>
        </a:p>
      </dgm:t>
    </dgm:pt>
    <dgm:pt modelId="{A06A4B29-B4C2-4185-BE06-FB166AE5729C}">
      <dgm:prSet/>
      <dgm:spPr/>
      <dgm:t>
        <a:bodyPr/>
        <a:lstStyle/>
        <a:p>
          <a:r>
            <a:rPr lang="en-US" dirty="0"/>
            <a:t>Functions to migrate SVM allocations to device memory</a:t>
          </a:r>
        </a:p>
      </dgm:t>
    </dgm:pt>
    <dgm:pt modelId="{BF55DDE0-6AF3-4E7D-9BDD-C2CD2B572607}" type="parTrans" cxnId="{7F4D5428-2252-494D-B5A1-0FE8E75E392D}">
      <dgm:prSet/>
      <dgm:spPr/>
      <dgm:t>
        <a:bodyPr/>
        <a:lstStyle/>
        <a:p>
          <a:endParaRPr lang="en-US"/>
        </a:p>
      </dgm:t>
    </dgm:pt>
    <dgm:pt modelId="{2EE2FA69-8EA1-4D99-885A-DEA9EB3A3088}" type="sibTrans" cxnId="{7F4D5428-2252-494D-B5A1-0FE8E75E392D}">
      <dgm:prSet/>
      <dgm:spPr/>
      <dgm:t>
        <a:bodyPr/>
        <a:lstStyle/>
        <a:p>
          <a:endParaRPr lang="en-US"/>
        </a:p>
      </dgm:t>
    </dgm:pt>
    <dgm:pt modelId="{1C0DB1B5-4C05-4312-8C2B-07B2516893E9}">
      <dgm:prSet/>
      <dgm:spPr/>
      <dgm:t>
        <a:bodyPr/>
        <a:lstStyle/>
        <a:p>
          <a:r>
            <a:rPr lang="en-US" dirty="0"/>
            <a:t>Page collection and mapping support</a:t>
          </a:r>
        </a:p>
      </dgm:t>
    </dgm:pt>
    <dgm:pt modelId="{F5AFDAAA-945D-4567-AC4B-D6CC7D86FF9E}" type="parTrans" cxnId="{B9204B8F-BC37-4575-ADB5-AAA72ABB5241}">
      <dgm:prSet/>
      <dgm:spPr/>
      <dgm:t>
        <a:bodyPr/>
        <a:lstStyle/>
        <a:p>
          <a:endParaRPr lang="en-US"/>
        </a:p>
      </dgm:t>
    </dgm:pt>
    <dgm:pt modelId="{31EB2E71-EAD3-4513-8D97-D31FFBA27CC8}" type="sibTrans" cxnId="{B9204B8F-BC37-4575-ADB5-AAA72ABB5241}">
      <dgm:prSet/>
      <dgm:spPr/>
      <dgm:t>
        <a:bodyPr/>
        <a:lstStyle/>
        <a:p>
          <a:endParaRPr lang="en-US"/>
        </a:p>
      </dgm:t>
    </dgm:pt>
    <dgm:pt modelId="{76314807-DA47-49A8-B689-3233208F452F}">
      <dgm:prSet/>
      <dgm:spPr/>
      <dgm:t>
        <a:bodyPr/>
        <a:lstStyle/>
        <a:p>
          <a:pPr algn="ctr"/>
          <a:r>
            <a:rPr lang="en-US" dirty="0"/>
            <a:t>Eviction support</a:t>
          </a:r>
        </a:p>
      </dgm:t>
    </dgm:pt>
    <dgm:pt modelId="{9C0374A9-CC09-4F23-B329-31BE70050119}" type="parTrans" cxnId="{DA3FC823-0BC2-4984-916D-720F5AB9070B}">
      <dgm:prSet/>
      <dgm:spPr/>
      <dgm:t>
        <a:bodyPr/>
        <a:lstStyle/>
        <a:p>
          <a:endParaRPr lang="en-US"/>
        </a:p>
      </dgm:t>
    </dgm:pt>
    <dgm:pt modelId="{B16569EB-0CE0-45CF-8018-AC816EEE7D1F}" type="sibTrans" cxnId="{DA3FC823-0BC2-4984-916D-720F5AB9070B}">
      <dgm:prSet/>
      <dgm:spPr/>
      <dgm:t>
        <a:bodyPr/>
        <a:lstStyle/>
        <a:p>
          <a:endParaRPr lang="en-US"/>
        </a:p>
      </dgm:t>
    </dgm:pt>
    <dgm:pt modelId="{C86E58E4-E440-47FA-9476-DB50E2AC0CCB}">
      <dgm:prSet/>
      <dgm:spPr/>
      <dgm:t>
        <a:bodyPr/>
        <a:lstStyle/>
        <a:p>
          <a:r>
            <a:rPr lang="en-US" dirty="0"/>
            <a:t>CPU fault handler</a:t>
          </a:r>
        </a:p>
      </dgm:t>
    </dgm:pt>
    <dgm:pt modelId="{2E911C54-D39E-441C-B507-18D6B2918A27}" type="parTrans" cxnId="{322832DE-0336-4A29-A6AB-4CC051A0BBED}">
      <dgm:prSet/>
      <dgm:spPr/>
      <dgm:t>
        <a:bodyPr/>
        <a:lstStyle/>
        <a:p>
          <a:endParaRPr lang="en-US"/>
        </a:p>
      </dgm:t>
    </dgm:pt>
    <dgm:pt modelId="{0E3F9733-205A-493A-BF8D-F1AD8DAFB6B0}" type="sibTrans" cxnId="{322832DE-0336-4A29-A6AB-4CC051A0BBED}">
      <dgm:prSet/>
      <dgm:spPr/>
      <dgm:t>
        <a:bodyPr/>
        <a:lstStyle/>
        <a:p>
          <a:endParaRPr lang="en-US"/>
        </a:p>
      </dgm:t>
    </dgm:pt>
    <dgm:pt modelId="{C6C6E4AF-6DA0-4A52-AFB1-BE9043B65F6B}">
      <dgm:prSet/>
      <dgm:spPr/>
      <dgm:t>
        <a:bodyPr/>
        <a:lstStyle/>
        <a:p>
          <a:r>
            <a:rPr lang="en-US" dirty="0"/>
            <a:t>Examples of how to build driver components</a:t>
          </a:r>
        </a:p>
      </dgm:t>
    </dgm:pt>
    <dgm:pt modelId="{60BBA606-B09A-4532-9C5A-0C457D9F96DD}" type="parTrans" cxnId="{E8601B06-D9E4-4918-A5DC-EB50F5D67746}">
      <dgm:prSet/>
      <dgm:spPr/>
      <dgm:t>
        <a:bodyPr/>
        <a:lstStyle/>
        <a:p>
          <a:endParaRPr lang="en-US"/>
        </a:p>
      </dgm:t>
    </dgm:pt>
    <dgm:pt modelId="{833A39F1-4674-49D5-AE3D-289FAFB0E43A}" type="sibTrans" cxnId="{E8601B06-D9E4-4918-A5DC-EB50F5D67746}">
      <dgm:prSet/>
      <dgm:spPr/>
      <dgm:t>
        <a:bodyPr/>
        <a:lstStyle/>
        <a:p>
          <a:endParaRPr lang="en-US"/>
        </a:p>
      </dgm:t>
    </dgm:pt>
    <dgm:pt modelId="{8A3224CA-1431-4A99-9BD4-E3AB82BA9965}">
      <dgm:prSet/>
      <dgm:spPr/>
      <dgm:t>
        <a:bodyPr/>
        <a:lstStyle/>
        <a:p>
          <a:r>
            <a:rPr lang="en-US" dirty="0"/>
            <a:t>Locking guidelines</a:t>
          </a:r>
        </a:p>
      </dgm:t>
    </dgm:pt>
    <dgm:pt modelId="{6D5486A3-2F7E-43CE-A9F3-7D4ED3D7D064}" type="parTrans" cxnId="{A6C18EFE-587D-41E3-A498-5DE5A92DF5F8}">
      <dgm:prSet/>
      <dgm:spPr/>
      <dgm:t>
        <a:bodyPr/>
        <a:lstStyle/>
        <a:p>
          <a:endParaRPr lang="en-US"/>
        </a:p>
      </dgm:t>
    </dgm:pt>
    <dgm:pt modelId="{0FD0F299-9698-4A26-A285-DD84EACC4CA1}" type="sibTrans" cxnId="{A6C18EFE-587D-41E3-A498-5DE5A92DF5F8}">
      <dgm:prSet/>
      <dgm:spPr/>
      <dgm:t>
        <a:bodyPr/>
        <a:lstStyle/>
        <a:p>
          <a:endParaRPr lang="en-US"/>
        </a:p>
      </dgm:t>
    </dgm:pt>
    <dgm:pt modelId="{B70B5FEA-14BA-4C39-9423-8977F6E622AF}" type="pres">
      <dgm:prSet presAssocID="{67FB7AE2-255B-48D1-9158-64E91C0740DD}" presName="Name0" presStyleCnt="0">
        <dgm:presLayoutVars>
          <dgm:dir/>
          <dgm:animLvl val="lvl"/>
          <dgm:resizeHandles val="exact"/>
        </dgm:presLayoutVars>
      </dgm:prSet>
      <dgm:spPr/>
    </dgm:pt>
    <dgm:pt modelId="{560BE460-67F3-44EB-85CB-B54992560514}" type="pres">
      <dgm:prSet presAssocID="{4C27A39E-6D4B-4C2A-A720-60FE2FA238AF}" presName="linNode" presStyleCnt="0"/>
      <dgm:spPr/>
    </dgm:pt>
    <dgm:pt modelId="{921CE3A6-2978-429D-8D2B-DB14E80EDABC}" type="pres">
      <dgm:prSet presAssocID="{4C27A39E-6D4B-4C2A-A720-60FE2FA238AF}" presName="parentText" presStyleLbl="node1" presStyleIdx="0" presStyleCnt="8">
        <dgm:presLayoutVars>
          <dgm:chMax val="1"/>
          <dgm:bulletEnabled val="1"/>
        </dgm:presLayoutVars>
      </dgm:prSet>
      <dgm:spPr/>
    </dgm:pt>
    <dgm:pt modelId="{E17F25BA-51E6-4CC8-8580-2BA029D93843}" type="pres">
      <dgm:prSet presAssocID="{23E93E81-E3A3-4816-B403-A5C05416B5D2}" presName="sp" presStyleCnt="0"/>
      <dgm:spPr/>
    </dgm:pt>
    <dgm:pt modelId="{A20D0644-F035-48A7-BA3B-886B6C2BCB4C}" type="pres">
      <dgm:prSet presAssocID="{C43A2962-01B8-4C27-B52C-A8691DEE851D}" presName="linNode" presStyleCnt="0"/>
      <dgm:spPr/>
    </dgm:pt>
    <dgm:pt modelId="{24C80C6B-AB0D-4140-838F-43B289170D52}" type="pres">
      <dgm:prSet presAssocID="{C43A2962-01B8-4C27-B52C-A8691DEE851D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A0953E89-B925-43D8-A26E-C47EC3D242C4}" type="pres">
      <dgm:prSet presAssocID="{AAF4B762-99FC-4241-B721-4EFB425275A7}" presName="sp" presStyleCnt="0"/>
      <dgm:spPr/>
    </dgm:pt>
    <dgm:pt modelId="{8B0706B7-3260-41ED-BAD0-8F99CDB26493}" type="pres">
      <dgm:prSet presAssocID="{A06A4B29-B4C2-4185-BE06-FB166AE5729C}" presName="linNode" presStyleCnt="0"/>
      <dgm:spPr/>
    </dgm:pt>
    <dgm:pt modelId="{759CEBB5-CACC-4609-812C-3F890F08233C}" type="pres">
      <dgm:prSet presAssocID="{A06A4B29-B4C2-4185-BE06-FB166AE5729C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FB524748-9552-4F6E-AFB9-91DE9688D5FD}" type="pres">
      <dgm:prSet presAssocID="{2EE2FA69-8EA1-4D99-885A-DEA9EB3A3088}" presName="sp" presStyleCnt="0"/>
      <dgm:spPr/>
    </dgm:pt>
    <dgm:pt modelId="{73FF3220-C1B1-4170-B7A6-A98BF3465F34}" type="pres">
      <dgm:prSet presAssocID="{1C0DB1B5-4C05-4312-8C2B-07B2516893E9}" presName="linNode" presStyleCnt="0"/>
      <dgm:spPr/>
    </dgm:pt>
    <dgm:pt modelId="{D2FF3C98-011B-4B06-A46E-8D52ADF431A4}" type="pres">
      <dgm:prSet presAssocID="{1C0DB1B5-4C05-4312-8C2B-07B2516893E9}" presName="parentText" presStyleLbl="node1" presStyleIdx="3" presStyleCnt="8">
        <dgm:presLayoutVars>
          <dgm:chMax val="1"/>
          <dgm:bulletEnabled val="1"/>
        </dgm:presLayoutVars>
      </dgm:prSet>
      <dgm:spPr/>
    </dgm:pt>
    <dgm:pt modelId="{22FB7722-0921-4432-B602-F346DCB8A1B5}" type="pres">
      <dgm:prSet presAssocID="{31EB2E71-EAD3-4513-8D97-D31FFBA27CC8}" presName="sp" presStyleCnt="0"/>
      <dgm:spPr/>
    </dgm:pt>
    <dgm:pt modelId="{3A708440-3018-4FC9-A21B-FD11274405A6}" type="pres">
      <dgm:prSet presAssocID="{76314807-DA47-49A8-B689-3233208F452F}" presName="linNode" presStyleCnt="0"/>
      <dgm:spPr/>
    </dgm:pt>
    <dgm:pt modelId="{DB2D6C4A-1D1A-4C0E-8D77-BD1BEED0E354}" type="pres">
      <dgm:prSet presAssocID="{76314807-DA47-49A8-B689-3233208F452F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480FABF5-4C82-4AA3-B7F9-FEFF01BB1D84}" type="pres">
      <dgm:prSet presAssocID="{B16569EB-0CE0-45CF-8018-AC816EEE7D1F}" presName="sp" presStyleCnt="0"/>
      <dgm:spPr/>
    </dgm:pt>
    <dgm:pt modelId="{C2B4F698-245E-4B87-81C5-E22CA4F71C0C}" type="pres">
      <dgm:prSet presAssocID="{C86E58E4-E440-47FA-9476-DB50E2AC0CCB}" presName="linNode" presStyleCnt="0"/>
      <dgm:spPr/>
    </dgm:pt>
    <dgm:pt modelId="{1C57DEB3-FF62-4B66-A3C0-1A4931CFCE12}" type="pres">
      <dgm:prSet presAssocID="{C86E58E4-E440-47FA-9476-DB50E2AC0CCB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28802CC0-F10A-47C7-A10E-19F2C32767E2}" type="pres">
      <dgm:prSet presAssocID="{0E3F9733-205A-493A-BF8D-F1AD8DAFB6B0}" presName="sp" presStyleCnt="0"/>
      <dgm:spPr/>
    </dgm:pt>
    <dgm:pt modelId="{5C2B465A-5E4A-436B-BDCA-E937138B9CCF}" type="pres">
      <dgm:prSet presAssocID="{8A3224CA-1431-4A99-9BD4-E3AB82BA9965}" presName="linNode" presStyleCnt="0"/>
      <dgm:spPr/>
    </dgm:pt>
    <dgm:pt modelId="{8C137BE3-A37E-42AC-A9B6-471CCC7A360B}" type="pres">
      <dgm:prSet presAssocID="{8A3224CA-1431-4A99-9BD4-E3AB82BA9965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BF0CCDDD-27FE-4027-99BF-B2F584A27503}" type="pres">
      <dgm:prSet presAssocID="{0FD0F299-9698-4A26-A285-DD84EACC4CA1}" presName="sp" presStyleCnt="0"/>
      <dgm:spPr/>
    </dgm:pt>
    <dgm:pt modelId="{687D5A16-70E4-4A90-B8F8-B383B343BAA4}" type="pres">
      <dgm:prSet presAssocID="{C6C6E4AF-6DA0-4A52-AFB1-BE9043B65F6B}" presName="linNode" presStyleCnt="0"/>
      <dgm:spPr/>
    </dgm:pt>
    <dgm:pt modelId="{F7BB68DC-0E02-4AB7-8525-9CE997380D4B}" type="pres">
      <dgm:prSet presAssocID="{C6C6E4AF-6DA0-4A52-AFB1-BE9043B65F6B}" presName="parentText" presStyleLbl="node1" presStyleIdx="7" presStyleCnt="8">
        <dgm:presLayoutVars>
          <dgm:chMax val="1"/>
          <dgm:bulletEnabled val="1"/>
        </dgm:presLayoutVars>
      </dgm:prSet>
      <dgm:spPr/>
    </dgm:pt>
  </dgm:ptLst>
  <dgm:cxnLst>
    <dgm:cxn modelId="{E8601B06-D9E4-4918-A5DC-EB50F5D67746}" srcId="{67FB7AE2-255B-48D1-9158-64E91C0740DD}" destId="{C6C6E4AF-6DA0-4A52-AFB1-BE9043B65F6B}" srcOrd="7" destOrd="0" parTransId="{60BBA606-B09A-4532-9C5A-0C457D9F96DD}" sibTransId="{833A39F1-4674-49D5-AE3D-289FAFB0E43A}"/>
    <dgm:cxn modelId="{2B2AA811-7C70-45A4-8040-2A00E31B98D0}" type="presOf" srcId="{C86E58E4-E440-47FA-9476-DB50E2AC0CCB}" destId="{1C57DEB3-FF62-4B66-A3C0-1A4931CFCE12}" srcOrd="0" destOrd="0" presId="urn:microsoft.com/office/officeart/2005/8/layout/vList5"/>
    <dgm:cxn modelId="{B6A6BC22-646E-4678-999E-4672BE7E4FD6}" type="presOf" srcId="{67FB7AE2-255B-48D1-9158-64E91C0740DD}" destId="{B70B5FEA-14BA-4C39-9423-8977F6E622AF}" srcOrd="0" destOrd="0" presId="urn:microsoft.com/office/officeart/2005/8/layout/vList5"/>
    <dgm:cxn modelId="{DA3FC823-0BC2-4984-916D-720F5AB9070B}" srcId="{67FB7AE2-255B-48D1-9158-64E91C0740DD}" destId="{76314807-DA47-49A8-B689-3233208F452F}" srcOrd="4" destOrd="0" parTransId="{9C0374A9-CC09-4F23-B329-31BE70050119}" sibTransId="{B16569EB-0CE0-45CF-8018-AC816EEE7D1F}"/>
    <dgm:cxn modelId="{7F4D5428-2252-494D-B5A1-0FE8E75E392D}" srcId="{67FB7AE2-255B-48D1-9158-64E91C0740DD}" destId="{A06A4B29-B4C2-4185-BE06-FB166AE5729C}" srcOrd="2" destOrd="0" parTransId="{BF55DDE0-6AF3-4E7D-9BDD-C2CD2B572607}" sibTransId="{2EE2FA69-8EA1-4D99-885A-DEA9EB3A3088}"/>
    <dgm:cxn modelId="{2DB3E62D-4616-4D9A-8063-4E2971478698}" srcId="{67FB7AE2-255B-48D1-9158-64E91C0740DD}" destId="{C43A2962-01B8-4C27-B52C-A8691DEE851D}" srcOrd="1" destOrd="0" parTransId="{949BB4EE-B579-475C-BBA3-C5D57B21FE14}" sibTransId="{AAF4B762-99FC-4241-B721-4EFB425275A7}"/>
    <dgm:cxn modelId="{2FE03F45-19BB-44F9-A7F4-B319587C0212}" type="presOf" srcId="{76314807-DA47-49A8-B689-3233208F452F}" destId="{DB2D6C4A-1D1A-4C0E-8D77-BD1BEED0E354}" srcOrd="0" destOrd="0" presId="urn:microsoft.com/office/officeart/2005/8/layout/vList5"/>
    <dgm:cxn modelId="{6A724348-3BCE-43C3-87DE-BC1698D9F47E}" type="presOf" srcId="{4C27A39E-6D4B-4C2A-A720-60FE2FA238AF}" destId="{921CE3A6-2978-429D-8D2B-DB14E80EDABC}" srcOrd="0" destOrd="0" presId="urn:microsoft.com/office/officeart/2005/8/layout/vList5"/>
    <dgm:cxn modelId="{3CC05472-D9DF-4A21-9052-37D3115FF3E1}" type="presOf" srcId="{A06A4B29-B4C2-4185-BE06-FB166AE5729C}" destId="{759CEBB5-CACC-4609-812C-3F890F08233C}" srcOrd="0" destOrd="0" presId="urn:microsoft.com/office/officeart/2005/8/layout/vList5"/>
    <dgm:cxn modelId="{BEC49B79-4CE1-4251-9BDF-282CE0B1D209}" srcId="{67FB7AE2-255B-48D1-9158-64E91C0740DD}" destId="{4C27A39E-6D4B-4C2A-A720-60FE2FA238AF}" srcOrd="0" destOrd="0" parTransId="{257259D3-06CC-4A18-B8D9-7C1A71798C89}" sibTransId="{23E93E81-E3A3-4816-B403-A5C05416B5D2}"/>
    <dgm:cxn modelId="{B9204B8F-BC37-4575-ADB5-AAA72ABB5241}" srcId="{67FB7AE2-255B-48D1-9158-64E91C0740DD}" destId="{1C0DB1B5-4C05-4312-8C2B-07B2516893E9}" srcOrd="3" destOrd="0" parTransId="{F5AFDAAA-945D-4567-AC4B-D6CC7D86FF9E}" sibTransId="{31EB2E71-EAD3-4513-8D97-D31FFBA27CC8}"/>
    <dgm:cxn modelId="{D79C8B91-8748-4989-A662-FFC7E3F34E42}" type="presOf" srcId="{C43A2962-01B8-4C27-B52C-A8691DEE851D}" destId="{24C80C6B-AB0D-4140-838F-43B289170D52}" srcOrd="0" destOrd="0" presId="urn:microsoft.com/office/officeart/2005/8/layout/vList5"/>
    <dgm:cxn modelId="{0EEF66CB-A61F-4674-AB83-87ED5AEB5394}" type="presOf" srcId="{1C0DB1B5-4C05-4312-8C2B-07B2516893E9}" destId="{D2FF3C98-011B-4B06-A46E-8D52ADF431A4}" srcOrd="0" destOrd="0" presId="urn:microsoft.com/office/officeart/2005/8/layout/vList5"/>
    <dgm:cxn modelId="{322832DE-0336-4A29-A6AB-4CC051A0BBED}" srcId="{67FB7AE2-255B-48D1-9158-64E91C0740DD}" destId="{C86E58E4-E440-47FA-9476-DB50E2AC0CCB}" srcOrd="5" destOrd="0" parTransId="{2E911C54-D39E-441C-B507-18D6B2918A27}" sibTransId="{0E3F9733-205A-493A-BF8D-F1AD8DAFB6B0}"/>
    <dgm:cxn modelId="{C1EEDDF1-3880-4F1A-8EFD-099E5359E3B0}" type="presOf" srcId="{C6C6E4AF-6DA0-4A52-AFB1-BE9043B65F6B}" destId="{F7BB68DC-0E02-4AB7-8525-9CE997380D4B}" srcOrd="0" destOrd="0" presId="urn:microsoft.com/office/officeart/2005/8/layout/vList5"/>
    <dgm:cxn modelId="{0E117FF5-2527-453E-A125-D5B100635675}" type="presOf" srcId="{8A3224CA-1431-4A99-9BD4-E3AB82BA9965}" destId="{8C137BE3-A37E-42AC-A9B6-471CCC7A360B}" srcOrd="0" destOrd="0" presId="urn:microsoft.com/office/officeart/2005/8/layout/vList5"/>
    <dgm:cxn modelId="{A6C18EFE-587D-41E3-A498-5DE5A92DF5F8}" srcId="{67FB7AE2-255B-48D1-9158-64E91C0740DD}" destId="{8A3224CA-1431-4A99-9BD4-E3AB82BA9965}" srcOrd="6" destOrd="0" parTransId="{6D5486A3-2F7E-43CE-A9F3-7D4ED3D7D064}" sibTransId="{0FD0F299-9698-4A26-A285-DD84EACC4CA1}"/>
    <dgm:cxn modelId="{4B0036CC-D82F-4F76-BF32-8928E938BCB7}" type="presParOf" srcId="{B70B5FEA-14BA-4C39-9423-8977F6E622AF}" destId="{560BE460-67F3-44EB-85CB-B54992560514}" srcOrd="0" destOrd="0" presId="urn:microsoft.com/office/officeart/2005/8/layout/vList5"/>
    <dgm:cxn modelId="{4FF361EB-928C-49E3-8DA7-0BD7406899F7}" type="presParOf" srcId="{560BE460-67F3-44EB-85CB-B54992560514}" destId="{921CE3A6-2978-429D-8D2B-DB14E80EDABC}" srcOrd="0" destOrd="0" presId="urn:microsoft.com/office/officeart/2005/8/layout/vList5"/>
    <dgm:cxn modelId="{5AE6AAB4-D776-4487-BC78-9F4648C3C5C3}" type="presParOf" srcId="{B70B5FEA-14BA-4C39-9423-8977F6E622AF}" destId="{E17F25BA-51E6-4CC8-8580-2BA029D93843}" srcOrd="1" destOrd="0" presId="urn:microsoft.com/office/officeart/2005/8/layout/vList5"/>
    <dgm:cxn modelId="{D573CA2E-2105-46A8-94E4-FE49077736AE}" type="presParOf" srcId="{B70B5FEA-14BA-4C39-9423-8977F6E622AF}" destId="{A20D0644-F035-48A7-BA3B-886B6C2BCB4C}" srcOrd="2" destOrd="0" presId="urn:microsoft.com/office/officeart/2005/8/layout/vList5"/>
    <dgm:cxn modelId="{68383B7A-B747-4716-998A-437CA7C69E18}" type="presParOf" srcId="{A20D0644-F035-48A7-BA3B-886B6C2BCB4C}" destId="{24C80C6B-AB0D-4140-838F-43B289170D52}" srcOrd="0" destOrd="0" presId="urn:microsoft.com/office/officeart/2005/8/layout/vList5"/>
    <dgm:cxn modelId="{CC94D9D6-94D3-4E55-8BF9-6E8C8A918200}" type="presParOf" srcId="{B70B5FEA-14BA-4C39-9423-8977F6E622AF}" destId="{A0953E89-B925-43D8-A26E-C47EC3D242C4}" srcOrd="3" destOrd="0" presId="urn:microsoft.com/office/officeart/2005/8/layout/vList5"/>
    <dgm:cxn modelId="{FD5F8F56-F64D-4A3F-97EE-78B3BDD233E7}" type="presParOf" srcId="{B70B5FEA-14BA-4C39-9423-8977F6E622AF}" destId="{8B0706B7-3260-41ED-BAD0-8F99CDB26493}" srcOrd="4" destOrd="0" presId="urn:microsoft.com/office/officeart/2005/8/layout/vList5"/>
    <dgm:cxn modelId="{BDD8DC17-2D4C-4A6D-B624-F15BF3070DEC}" type="presParOf" srcId="{8B0706B7-3260-41ED-BAD0-8F99CDB26493}" destId="{759CEBB5-CACC-4609-812C-3F890F08233C}" srcOrd="0" destOrd="0" presId="urn:microsoft.com/office/officeart/2005/8/layout/vList5"/>
    <dgm:cxn modelId="{0F5EEED0-C5E9-4DE2-9DE9-37D41B7C598E}" type="presParOf" srcId="{B70B5FEA-14BA-4C39-9423-8977F6E622AF}" destId="{FB524748-9552-4F6E-AFB9-91DE9688D5FD}" srcOrd="5" destOrd="0" presId="urn:microsoft.com/office/officeart/2005/8/layout/vList5"/>
    <dgm:cxn modelId="{0C663DCD-54CE-430C-B5C1-4C809710CF8D}" type="presParOf" srcId="{B70B5FEA-14BA-4C39-9423-8977F6E622AF}" destId="{73FF3220-C1B1-4170-B7A6-A98BF3465F34}" srcOrd="6" destOrd="0" presId="urn:microsoft.com/office/officeart/2005/8/layout/vList5"/>
    <dgm:cxn modelId="{D2667C2D-C6F2-497A-8A9C-01464CF57DB6}" type="presParOf" srcId="{73FF3220-C1B1-4170-B7A6-A98BF3465F34}" destId="{D2FF3C98-011B-4B06-A46E-8D52ADF431A4}" srcOrd="0" destOrd="0" presId="urn:microsoft.com/office/officeart/2005/8/layout/vList5"/>
    <dgm:cxn modelId="{008FB123-F20B-491B-8B2E-71D54FF06D69}" type="presParOf" srcId="{B70B5FEA-14BA-4C39-9423-8977F6E622AF}" destId="{22FB7722-0921-4432-B602-F346DCB8A1B5}" srcOrd="7" destOrd="0" presId="urn:microsoft.com/office/officeart/2005/8/layout/vList5"/>
    <dgm:cxn modelId="{CF7DEA5D-F6BC-438D-B476-C19D264305E8}" type="presParOf" srcId="{B70B5FEA-14BA-4C39-9423-8977F6E622AF}" destId="{3A708440-3018-4FC9-A21B-FD11274405A6}" srcOrd="8" destOrd="0" presId="urn:microsoft.com/office/officeart/2005/8/layout/vList5"/>
    <dgm:cxn modelId="{698756BE-A12D-4B42-BEFD-DB3FCFBC1BAA}" type="presParOf" srcId="{3A708440-3018-4FC9-A21B-FD11274405A6}" destId="{DB2D6C4A-1D1A-4C0E-8D77-BD1BEED0E354}" srcOrd="0" destOrd="0" presId="urn:microsoft.com/office/officeart/2005/8/layout/vList5"/>
    <dgm:cxn modelId="{8EAC03FC-D68E-4B7A-8C08-73AE0F1918BC}" type="presParOf" srcId="{B70B5FEA-14BA-4C39-9423-8977F6E622AF}" destId="{480FABF5-4C82-4AA3-B7F9-FEFF01BB1D84}" srcOrd="9" destOrd="0" presId="urn:microsoft.com/office/officeart/2005/8/layout/vList5"/>
    <dgm:cxn modelId="{6602601B-5D66-43E6-BA2D-34F44047753B}" type="presParOf" srcId="{B70B5FEA-14BA-4C39-9423-8977F6E622AF}" destId="{C2B4F698-245E-4B87-81C5-E22CA4F71C0C}" srcOrd="10" destOrd="0" presId="urn:microsoft.com/office/officeart/2005/8/layout/vList5"/>
    <dgm:cxn modelId="{218E3A89-49CB-470F-B2AF-04BB4E01EB82}" type="presParOf" srcId="{C2B4F698-245E-4B87-81C5-E22CA4F71C0C}" destId="{1C57DEB3-FF62-4B66-A3C0-1A4931CFCE12}" srcOrd="0" destOrd="0" presId="urn:microsoft.com/office/officeart/2005/8/layout/vList5"/>
    <dgm:cxn modelId="{FF4D4DF0-11F7-4D30-86CF-40908531F22B}" type="presParOf" srcId="{B70B5FEA-14BA-4C39-9423-8977F6E622AF}" destId="{28802CC0-F10A-47C7-A10E-19F2C32767E2}" srcOrd="11" destOrd="0" presId="urn:microsoft.com/office/officeart/2005/8/layout/vList5"/>
    <dgm:cxn modelId="{65DEC750-FAC7-4E0A-B4FE-AB1D77DE0DF0}" type="presParOf" srcId="{B70B5FEA-14BA-4C39-9423-8977F6E622AF}" destId="{5C2B465A-5E4A-436B-BDCA-E937138B9CCF}" srcOrd="12" destOrd="0" presId="urn:microsoft.com/office/officeart/2005/8/layout/vList5"/>
    <dgm:cxn modelId="{E1BDDE38-8415-46FF-97F7-BD0A3E40428A}" type="presParOf" srcId="{5C2B465A-5E4A-436B-BDCA-E937138B9CCF}" destId="{8C137BE3-A37E-42AC-A9B6-471CCC7A360B}" srcOrd="0" destOrd="0" presId="urn:microsoft.com/office/officeart/2005/8/layout/vList5"/>
    <dgm:cxn modelId="{D38668FA-3C78-416D-9F98-6F944DF5CC59}" type="presParOf" srcId="{B70B5FEA-14BA-4C39-9423-8977F6E622AF}" destId="{BF0CCDDD-27FE-4027-99BF-B2F584A27503}" srcOrd="13" destOrd="0" presId="urn:microsoft.com/office/officeart/2005/8/layout/vList5"/>
    <dgm:cxn modelId="{587F6F6E-5D6F-4007-A76F-881B02362EC9}" type="presParOf" srcId="{B70B5FEA-14BA-4C39-9423-8977F6E622AF}" destId="{687D5A16-70E4-4A90-B8F8-B383B343BAA4}" srcOrd="14" destOrd="0" presId="urn:microsoft.com/office/officeart/2005/8/layout/vList5"/>
    <dgm:cxn modelId="{54E4BDBD-BF33-4CA9-8EF8-E13DF799E501}" type="presParOf" srcId="{687D5A16-70E4-4A90-B8F8-B383B343BAA4}" destId="{F7BB68DC-0E02-4AB7-8525-9CE997380D4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D11693-01F7-4E5C-90F5-D76F6452FC0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AC686A-C0BC-4656-B153-B8D13617FF67}">
      <dgm:prSet/>
      <dgm:spPr/>
      <dgm:t>
        <a:bodyPr/>
        <a:lstStyle/>
        <a:p>
          <a:r>
            <a:rPr lang="en-US"/>
            <a:t>GPU page fault handler</a:t>
          </a:r>
        </a:p>
      </dgm:t>
    </dgm:pt>
    <dgm:pt modelId="{80AEFF56-F25A-43D3-833A-5038E5EAC28D}" type="parTrans" cxnId="{8A10C10A-97BA-4491-BCCA-C9268CFB2399}">
      <dgm:prSet/>
      <dgm:spPr/>
      <dgm:t>
        <a:bodyPr/>
        <a:lstStyle/>
        <a:p>
          <a:endParaRPr lang="en-US"/>
        </a:p>
      </dgm:t>
    </dgm:pt>
    <dgm:pt modelId="{E577031F-0726-42B8-8992-6660D64D7153}" type="sibTrans" cxnId="{8A10C10A-97BA-4491-BCCA-C9268CFB2399}">
      <dgm:prSet/>
      <dgm:spPr/>
      <dgm:t>
        <a:bodyPr/>
        <a:lstStyle/>
        <a:p>
          <a:endParaRPr lang="en-US"/>
        </a:p>
      </dgm:t>
    </dgm:pt>
    <dgm:pt modelId="{79F40BD5-CAC6-4556-879D-D3F6D73C350B}">
      <dgm:prSet/>
      <dgm:spPr/>
      <dgm:t>
        <a:bodyPr/>
        <a:lstStyle/>
        <a:p>
          <a:r>
            <a:rPr lang="en-US"/>
            <a:t>MMU notifier implementation</a:t>
          </a:r>
        </a:p>
      </dgm:t>
    </dgm:pt>
    <dgm:pt modelId="{A1AA0DC6-E103-4028-8E71-D2F2DBAE9CE3}" type="parTrans" cxnId="{2BFD344A-CCB9-4598-B829-477B2F5165EB}">
      <dgm:prSet/>
      <dgm:spPr/>
      <dgm:t>
        <a:bodyPr/>
        <a:lstStyle/>
        <a:p>
          <a:endParaRPr lang="en-US"/>
        </a:p>
      </dgm:t>
    </dgm:pt>
    <dgm:pt modelId="{6AECB60A-DE6E-4376-AC75-62E4699C468C}" type="sibTrans" cxnId="{2BFD344A-CCB9-4598-B829-477B2F5165EB}">
      <dgm:prSet/>
      <dgm:spPr/>
      <dgm:t>
        <a:bodyPr/>
        <a:lstStyle/>
        <a:p>
          <a:endParaRPr lang="en-US"/>
        </a:p>
      </dgm:t>
    </dgm:pt>
    <dgm:pt modelId="{3B07FED3-AFF6-4888-803C-A953EE776A31}">
      <dgm:prSet/>
      <dgm:spPr/>
      <dgm:t>
        <a:bodyPr/>
        <a:lstStyle/>
        <a:p>
          <a:r>
            <a:rPr lang="en-US"/>
            <a:t>Garbage collector</a:t>
          </a:r>
        </a:p>
      </dgm:t>
    </dgm:pt>
    <dgm:pt modelId="{BB968E62-28E2-486C-88CF-F8F91A86891A}" type="parTrans" cxnId="{1EC2E3A7-CB67-48AB-BEB9-EE24DD39A05B}">
      <dgm:prSet/>
      <dgm:spPr/>
      <dgm:t>
        <a:bodyPr/>
        <a:lstStyle/>
        <a:p>
          <a:endParaRPr lang="en-US"/>
        </a:p>
      </dgm:t>
    </dgm:pt>
    <dgm:pt modelId="{3F59E3DD-35EF-49B7-A99D-7B968715666D}" type="sibTrans" cxnId="{1EC2E3A7-CB67-48AB-BEB9-EE24DD39A05B}">
      <dgm:prSet/>
      <dgm:spPr/>
      <dgm:t>
        <a:bodyPr/>
        <a:lstStyle/>
        <a:p>
          <a:endParaRPr lang="en-US"/>
        </a:p>
      </dgm:t>
    </dgm:pt>
    <dgm:pt modelId="{8B9F4D22-B13D-4A81-BAE7-4BFF00AD4024}">
      <dgm:prSet/>
      <dgm:spPr/>
      <dgm:t>
        <a:bodyPr/>
        <a:lstStyle/>
        <a:p>
          <a:r>
            <a:rPr lang="en-US" dirty="0"/>
            <a:t>Virtual functions (e.g., allocate GPU SVM data structure, allocate </a:t>
          </a:r>
          <a:r>
            <a:rPr lang="en-US" dirty="0" err="1"/>
            <a:t>devmem</a:t>
          </a:r>
          <a:r>
            <a:rPr lang="en-US" dirty="0"/>
            <a:t> and provide PFNs, copy memory to / from device, </a:t>
          </a:r>
          <a:r>
            <a:rPr lang="en-US" dirty="0" err="1"/>
            <a:t>etc</a:t>
          </a:r>
          <a:r>
            <a:rPr lang="en-US" dirty="0"/>
            <a:t>…)</a:t>
          </a:r>
        </a:p>
      </dgm:t>
    </dgm:pt>
    <dgm:pt modelId="{7E08167C-6E2D-46ED-94B0-385301496C40}" type="parTrans" cxnId="{689B92EE-B06B-45CE-840B-0495C0EE7315}">
      <dgm:prSet/>
      <dgm:spPr/>
      <dgm:t>
        <a:bodyPr/>
        <a:lstStyle/>
        <a:p>
          <a:endParaRPr lang="en-US"/>
        </a:p>
      </dgm:t>
    </dgm:pt>
    <dgm:pt modelId="{0A2CDE6E-E581-457A-8CBF-38AC58B60166}" type="sibTrans" cxnId="{689B92EE-B06B-45CE-840B-0495C0EE7315}">
      <dgm:prSet/>
      <dgm:spPr/>
      <dgm:t>
        <a:bodyPr/>
        <a:lstStyle/>
        <a:p>
          <a:endParaRPr lang="en-US"/>
        </a:p>
      </dgm:t>
    </dgm:pt>
    <dgm:pt modelId="{A64726DB-5655-40E1-8619-99638F8DB2AD}" type="pres">
      <dgm:prSet presAssocID="{00D11693-01F7-4E5C-90F5-D76F6452FC07}" presName="linear" presStyleCnt="0">
        <dgm:presLayoutVars>
          <dgm:animLvl val="lvl"/>
          <dgm:resizeHandles val="exact"/>
        </dgm:presLayoutVars>
      </dgm:prSet>
      <dgm:spPr/>
    </dgm:pt>
    <dgm:pt modelId="{BD7E7E9F-4B59-4E05-83AC-9873A0A171B4}" type="pres">
      <dgm:prSet presAssocID="{8AAC686A-C0BC-4656-B153-B8D13617FF6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45EB00E-E7E0-465B-9BBE-ED8F65B8CEBA}" type="pres">
      <dgm:prSet presAssocID="{E577031F-0726-42B8-8992-6660D64D7153}" presName="spacer" presStyleCnt="0"/>
      <dgm:spPr/>
    </dgm:pt>
    <dgm:pt modelId="{FA19BDC8-3E28-4025-9C60-BDF0FC0852ED}" type="pres">
      <dgm:prSet presAssocID="{79F40BD5-CAC6-4556-879D-D3F6D73C350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900FD6E-88A9-48EA-B387-BB101A12C14B}" type="pres">
      <dgm:prSet presAssocID="{6AECB60A-DE6E-4376-AC75-62E4699C468C}" presName="spacer" presStyleCnt="0"/>
      <dgm:spPr/>
    </dgm:pt>
    <dgm:pt modelId="{3E5B0C57-59A2-44F4-8598-7CF1C3774BBB}" type="pres">
      <dgm:prSet presAssocID="{3B07FED3-AFF6-4888-803C-A953EE776A3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8E6C91C-3C49-486E-8C17-BD7B7EF4FD5F}" type="pres">
      <dgm:prSet presAssocID="{3F59E3DD-35EF-49B7-A99D-7B968715666D}" presName="spacer" presStyleCnt="0"/>
      <dgm:spPr/>
    </dgm:pt>
    <dgm:pt modelId="{E5778375-CA5D-4487-AED0-3836EA20D3F1}" type="pres">
      <dgm:prSet presAssocID="{8B9F4D22-B13D-4A81-BAE7-4BFF00AD402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D781F00-3469-41BD-8C97-493FC5453C39}" type="presOf" srcId="{00D11693-01F7-4E5C-90F5-D76F6452FC07}" destId="{A64726DB-5655-40E1-8619-99638F8DB2AD}" srcOrd="0" destOrd="0" presId="urn:microsoft.com/office/officeart/2005/8/layout/vList2"/>
    <dgm:cxn modelId="{8A10C10A-97BA-4491-BCCA-C9268CFB2399}" srcId="{00D11693-01F7-4E5C-90F5-D76F6452FC07}" destId="{8AAC686A-C0BC-4656-B153-B8D13617FF67}" srcOrd="0" destOrd="0" parTransId="{80AEFF56-F25A-43D3-833A-5038E5EAC28D}" sibTransId="{E577031F-0726-42B8-8992-6660D64D7153}"/>
    <dgm:cxn modelId="{E62D8C33-CDC0-4ABB-A777-49A02F875C64}" type="presOf" srcId="{8B9F4D22-B13D-4A81-BAE7-4BFF00AD4024}" destId="{E5778375-CA5D-4487-AED0-3836EA20D3F1}" srcOrd="0" destOrd="0" presId="urn:microsoft.com/office/officeart/2005/8/layout/vList2"/>
    <dgm:cxn modelId="{2BFD344A-CCB9-4598-B829-477B2F5165EB}" srcId="{00D11693-01F7-4E5C-90F5-D76F6452FC07}" destId="{79F40BD5-CAC6-4556-879D-D3F6D73C350B}" srcOrd="1" destOrd="0" parTransId="{A1AA0DC6-E103-4028-8E71-D2F2DBAE9CE3}" sibTransId="{6AECB60A-DE6E-4376-AC75-62E4699C468C}"/>
    <dgm:cxn modelId="{05E3ED82-554C-4FE4-972C-AD27B64CE7EC}" type="presOf" srcId="{79F40BD5-CAC6-4556-879D-D3F6D73C350B}" destId="{FA19BDC8-3E28-4025-9C60-BDF0FC0852ED}" srcOrd="0" destOrd="0" presId="urn:microsoft.com/office/officeart/2005/8/layout/vList2"/>
    <dgm:cxn modelId="{DB92469E-AE32-48D4-889D-75B5D2AF7E98}" type="presOf" srcId="{8AAC686A-C0BC-4656-B153-B8D13617FF67}" destId="{BD7E7E9F-4B59-4E05-83AC-9873A0A171B4}" srcOrd="0" destOrd="0" presId="urn:microsoft.com/office/officeart/2005/8/layout/vList2"/>
    <dgm:cxn modelId="{1EC2E3A7-CB67-48AB-BEB9-EE24DD39A05B}" srcId="{00D11693-01F7-4E5C-90F5-D76F6452FC07}" destId="{3B07FED3-AFF6-4888-803C-A953EE776A31}" srcOrd="2" destOrd="0" parTransId="{BB968E62-28E2-486C-88CF-F8F91A86891A}" sibTransId="{3F59E3DD-35EF-49B7-A99D-7B968715666D}"/>
    <dgm:cxn modelId="{689B92EE-B06B-45CE-840B-0495C0EE7315}" srcId="{00D11693-01F7-4E5C-90F5-D76F6452FC07}" destId="{8B9F4D22-B13D-4A81-BAE7-4BFF00AD4024}" srcOrd="3" destOrd="0" parTransId="{7E08167C-6E2D-46ED-94B0-385301496C40}" sibTransId="{0A2CDE6E-E581-457A-8CBF-38AC58B60166}"/>
    <dgm:cxn modelId="{78D5DFF6-3040-47A0-A0B5-C168E93CE93E}" type="presOf" srcId="{3B07FED3-AFF6-4888-803C-A953EE776A31}" destId="{3E5B0C57-59A2-44F4-8598-7CF1C3774BBB}" srcOrd="0" destOrd="0" presId="urn:microsoft.com/office/officeart/2005/8/layout/vList2"/>
    <dgm:cxn modelId="{DEF18AF9-8850-4705-8EB0-16EA1735E076}" type="presParOf" srcId="{A64726DB-5655-40E1-8619-99638F8DB2AD}" destId="{BD7E7E9F-4B59-4E05-83AC-9873A0A171B4}" srcOrd="0" destOrd="0" presId="urn:microsoft.com/office/officeart/2005/8/layout/vList2"/>
    <dgm:cxn modelId="{24E912C8-3B40-42DE-A455-663BA2A00216}" type="presParOf" srcId="{A64726DB-5655-40E1-8619-99638F8DB2AD}" destId="{845EB00E-E7E0-465B-9BBE-ED8F65B8CEBA}" srcOrd="1" destOrd="0" presId="urn:microsoft.com/office/officeart/2005/8/layout/vList2"/>
    <dgm:cxn modelId="{DC3F0A3D-2D1F-4DE1-B91C-78F8D7990153}" type="presParOf" srcId="{A64726DB-5655-40E1-8619-99638F8DB2AD}" destId="{FA19BDC8-3E28-4025-9C60-BDF0FC0852ED}" srcOrd="2" destOrd="0" presId="urn:microsoft.com/office/officeart/2005/8/layout/vList2"/>
    <dgm:cxn modelId="{51E5F8CC-268F-455B-8F7F-73709272BC90}" type="presParOf" srcId="{A64726DB-5655-40E1-8619-99638F8DB2AD}" destId="{D900FD6E-88A9-48EA-B387-BB101A12C14B}" srcOrd="3" destOrd="0" presId="urn:microsoft.com/office/officeart/2005/8/layout/vList2"/>
    <dgm:cxn modelId="{DB51654D-BD36-4422-8898-B3C42AC85F60}" type="presParOf" srcId="{A64726DB-5655-40E1-8619-99638F8DB2AD}" destId="{3E5B0C57-59A2-44F4-8598-7CF1C3774BBB}" srcOrd="4" destOrd="0" presId="urn:microsoft.com/office/officeart/2005/8/layout/vList2"/>
    <dgm:cxn modelId="{D9FFD65D-7ED5-44B4-8B99-43EEE3A55001}" type="presParOf" srcId="{A64726DB-5655-40E1-8619-99638F8DB2AD}" destId="{08E6C91C-3C49-486E-8C17-BD7B7EF4FD5F}" srcOrd="5" destOrd="0" presId="urn:microsoft.com/office/officeart/2005/8/layout/vList2"/>
    <dgm:cxn modelId="{1773EC40-54A5-4EB3-B624-292407841B1B}" type="presParOf" srcId="{A64726DB-5655-40E1-8619-99638F8DB2AD}" destId="{E5778375-CA5D-4487-AED0-3836EA20D3F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5CC0FCC-C692-4E54-BBA2-A5B957FCD50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DD486B7-C278-41B0-BE35-B8654ABB7DA9}">
      <dgm:prSet/>
      <dgm:spPr/>
      <dgm:t>
        <a:bodyPr/>
        <a:lstStyle/>
        <a:p>
          <a:r>
            <a:rPr lang="en-US"/>
            <a:t>First implementation purposed as a common solution</a:t>
          </a:r>
        </a:p>
      </dgm:t>
    </dgm:pt>
    <dgm:pt modelId="{7B1A5287-43F0-456D-BCDA-9F537A91DFD5}" type="parTrans" cxnId="{67FC7557-F8B6-416B-9F5B-B5C7734588E7}">
      <dgm:prSet/>
      <dgm:spPr/>
      <dgm:t>
        <a:bodyPr/>
        <a:lstStyle/>
        <a:p>
          <a:endParaRPr lang="en-US"/>
        </a:p>
      </dgm:t>
    </dgm:pt>
    <dgm:pt modelId="{014FD34B-9EE7-438C-A6D2-26F74150EAE8}" type="sibTrans" cxnId="{67FC7557-F8B6-416B-9F5B-B5C7734588E7}">
      <dgm:prSet/>
      <dgm:spPr/>
      <dgm:t>
        <a:bodyPr/>
        <a:lstStyle/>
        <a:p>
          <a:endParaRPr lang="en-US"/>
        </a:p>
      </dgm:t>
    </dgm:pt>
    <dgm:pt modelId="{B212CFA8-3C24-4485-AE6E-3930FD0F0CB1}">
      <dgm:prSet/>
      <dgm:spPr/>
      <dgm:t>
        <a:bodyPr/>
        <a:lstStyle/>
        <a:p>
          <a:r>
            <a:rPr lang="en-US" dirty="0"/>
            <a:t>Locking designed around core MM semantics (e.g., No large device / process locks to seal races, rather implement everything with retry loops)</a:t>
          </a:r>
        </a:p>
      </dgm:t>
    </dgm:pt>
    <dgm:pt modelId="{D0589DF8-66C1-4091-B342-9A3E2BE38D91}" type="parTrans" cxnId="{D8773E5D-AFE7-422F-B7CA-3C4A4C078A93}">
      <dgm:prSet/>
      <dgm:spPr/>
      <dgm:t>
        <a:bodyPr/>
        <a:lstStyle/>
        <a:p>
          <a:endParaRPr lang="en-US"/>
        </a:p>
      </dgm:t>
    </dgm:pt>
    <dgm:pt modelId="{4B08E715-0AD8-491E-B5E2-C4C474D01018}" type="sibTrans" cxnId="{D8773E5D-AFE7-422F-B7CA-3C4A4C078A93}">
      <dgm:prSet/>
      <dgm:spPr/>
      <dgm:t>
        <a:bodyPr/>
        <a:lstStyle/>
        <a:p>
          <a:endParaRPr lang="en-US"/>
        </a:p>
      </dgm:t>
    </dgm:pt>
    <dgm:pt modelId="{9A76D922-9B4B-4F49-B725-6EFF2CAD2240}">
      <dgm:prSet/>
      <dgm:spPr/>
      <dgm:t>
        <a:bodyPr/>
        <a:lstStyle/>
        <a:p>
          <a:r>
            <a:rPr lang="en-US" dirty="0"/>
            <a:t>Designed to support SVM allocations a BO allocations in same GPU address space</a:t>
          </a:r>
        </a:p>
      </dgm:t>
    </dgm:pt>
    <dgm:pt modelId="{06D642E1-2E13-4D0C-8C11-C4876C223666}" type="parTrans" cxnId="{74C12E42-AA69-4104-8AA7-D0561DF388F3}">
      <dgm:prSet/>
      <dgm:spPr/>
      <dgm:t>
        <a:bodyPr/>
        <a:lstStyle/>
        <a:p>
          <a:endParaRPr lang="en-US"/>
        </a:p>
      </dgm:t>
    </dgm:pt>
    <dgm:pt modelId="{1B60D853-CC24-4713-95EA-73873392387D}" type="sibTrans" cxnId="{74C12E42-AA69-4104-8AA7-D0561DF388F3}">
      <dgm:prSet/>
      <dgm:spPr/>
      <dgm:t>
        <a:bodyPr/>
        <a:lstStyle/>
        <a:p>
          <a:endParaRPr lang="en-US"/>
        </a:p>
      </dgm:t>
    </dgm:pt>
    <dgm:pt modelId="{4ABC12E4-F80C-4CF7-B734-F1F213797DFF}">
      <dgm:prSet/>
      <dgm:spPr/>
      <dgm:t>
        <a:bodyPr/>
        <a:lstStyle/>
        <a:p>
          <a:r>
            <a:rPr lang="en-US" dirty="0"/>
            <a:t>Clear</a:t>
          </a:r>
          <a:r>
            <a:rPr lang="en-US" baseline="0" dirty="0"/>
            <a:t> separation of physical vs virtual world</a:t>
          </a:r>
          <a:endParaRPr lang="en-US" dirty="0"/>
        </a:p>
      </dgm:t>
    </dgm:pt>
    <dgm:pt modelId="{E0323518-7A0D-483C-BAA4-D38EDA5342D2}" type="parTrans" cxnId="{A1471D0F-8F42-4E92-BE43-482D3F5CA19D}">
      <dgm:prSet/>
      <dgm:spPr/>
      <dgm:t>
        <a:bodyPr/>
        <a:lstStyle/>
        <a:p>
          <a:endParaRPr lang="en-US"/>
        </a:p>
      </dgm:t>
    </dgm:pt>
    <dgm:pt modelId="{FD5A2092-D27A-4A6A-BCAF-CA88CCAD827D}" type="sibTrans" cxnId="{A1471D0F-8F42-4E92-BE43-482D3F5CA19D}">
      <dgm:prSet/>
      <dgm:spPr/>
      <dgm:t>
        <a:bodyPr/>
        <a:lstStyle/>
        <a:p>
          <a:endParaRPr lang="en-US"/>
        </a:p>
      </dgm:t>
    </dgm:pt>
    <dgm:pt modelId="{4F49E093-897D-4B58-AB4C-B60A3CA1C4FF}">
      <dgm:prSet/>
      <dgm:spPr/>
      <dgm:t>
        <a:bodyPr/>
        <a:lstStyle/>
        <a:p>
          <a:r>
            <a:rPr lang="en-US" dirty="0" err="1"/>
            <a:t>Userptr</a:t>
          </a:r>
          <a:r>
            <a:rPr lang="en-US" dirty="0"/>
            <a:t> can be built on top GPU SVM</a:t>
          </a:r>
        </a:p>
      </dgm:t>
    </dgm:pt>
    <dgm:pt modelId="{688BCD28-0AAA-47F8-9399-83991536E3EB}" type="parTrans" cxnId="{5237E850-57BB-4CF2-A9CF-C4DF27EAD25A}">
      <dgm:prSet/>
      <dgm:spPr/>
      <dgm:t>
        <a:bodyPr/>
        <a:lstStyle/>
        <a:p>
          <a:endParaRPr lang="en-US"/>
        </a:p>
      </dgm:t>
    </dgm:pt>
    <dgm:pt modelId="{DBD8AE8E-C654-4187-A5E5-874B722D1B74}" type="sibTrans" cxnId="{5237E850-57BB-4CF2-A9CF-C4DF27EAD25A}">
      <dgm:prSet/>
      <dgm:spPr/>
      <dgm:t>
        <a:bodyPr/>
        <a:lstStyle/>
        <a:p>
          <a:endParaRPr lang="en-US"/>
        </a:p>
      </dgm:t>
    </dgm:pt>
    <dgm:pt modelId="{D7BA6DC0-24E4-49EB-8AB9-8C88EA503C55}">
      <dgm:prSet/>
      <dgm:spPr/>
      <dgm:t>
        <a:bodyPr/>
        <a:lstStyle/>
        <a:p>
          <a:r>
            <a:rPr lang="en-US" dirty="0"/>
            <a:t>Extensively documented with kernel doc</a:t>
          </a:r>
          <a:r>
            <a:rPr lang="en-US" baseline="0" dirty="0"/>
            <a:t> </a:t>
          </a:r>
          <a:endParaRPr lang="en-US" dirty="0"/>
        </a:p>
      </dgm:t>
    </dgm:pt>
    <dgm:pt modelId="{4AABDA4D-AA30-4674-AD7C-7F5ECBF1045A}" type="parTrans" cxnId="{FB11ACD6-8772-4F0F-BE1A-7FEAB73D0BBC}">
      <dgm:prSet/>
      <dgm:spPr/>
      <dgm:t>
        <a:bodyPr/>
        <a:lstStyle/>
        <a:p>
          <a:endParaRPr lang="en-US"/>
        </a:p>
      </dgm:t>
    </dgm:pt>
    <dgm:pt modelId="{814EB672-0E33-4978-9D1B-750DB2D60721}" type="sibTrans" cxnId="{FB11ACD6-8772-4F0F-BE1A-7FEAB73D0BBC}">
      <dgm:prSet/>
      <dgm:spPr/>
      <dgm:t>
        <a:bodyPr/>
        <a:lstStyle/>
        <a:p>
          <a:endParaRPr lang="en-US"/>
        </a:p>
      </dgm:t>
    </dgm:pt>
    <dgm:pt modelId="{13BC3A1E-F925-4BB6-A91C-A8C540D3E933}" type="pres">
      <dgm:prSet presAssocID="{45CC0FCC-C692-4E54-BBA2-A5B957FCD50A}" presName="vert0" presStyleCnt="0">
        <dgm:presLayoutVars>
          <dgm:dir/>
          <dgm:animOne val="branch"/>
          <dgm:animLvl val="lvl"/>
        </dgm:presLayoutVars>
      </dgm:prSet>
      <dgm:spPr/>
    </dgm:pt>
    <dgm:pt modelId="{E9764619-592E-403B-AF02-AC1B64C5B26F}" type="pres">
      <dgm:prSet presAssocID="{EDD486B7-C278-41B0-BE35-B8654ABB7DA9}" presName="thickLine" presStyleLbl="alignNode1" presStyleIdx="0" presStyleCnt="6"/>
      <dgm:spPr/>
    </dgm:pt>
    <dgm:pt modelId="{A814EB00-284D-4401-80D1-6B31D395FF31}" type="pres">
      <dgm:prSet presAssocID="{EDD486B7-C278-41B0-BE35-B8654ABB7DA9}" presName="horz1" presStyleCnt="0"/>
      <dgm:spPr/>
    </dgm:pt>
    <dgm:pt modelId="{2EF814E7-6734-4335-8780-F54810A05E06}" type="pres">
      <dgm:prSet presAssocID="{EDD486B7-C278-41B0-BE35-B8654ABB7DA9}" presName="tx1" presStyleLbl="revTx" presStyleIdx="0" presStyleCnt="6"/>
      <dgm:spPr/>
    </dgm:pt>
    <dgm:pt modelId="{166BD667-1102-4BCE-9793-5BFA86505F01}" type="pres">
      <dgm:prSet presAssocID="{EDD486B7-C278-41B0-BE35-B8654ABB7DA9}" presName="vert1" presStyleCnt="0"/>
      <dgm:spPr/>
    </dgm:pt>
    <dgm:pt modelId="{E90335B7-1A5B-414A-928D-4EEDDDEBED23}" type="pres">
      <dgm:prSet presAssocID="{B212CFA8-3C24-4485-AE6E-3930FD0F0CB1}" presName="thickLine" presStyleLbl="alignNode1" presStyleIdx="1" presStyleCnt="6"/>
      <dgm:spPr/>
    </dgm:pt>
    <dgm:pt modelId="{72068C95-4F5E-4395-AED0-E05C598CCF5A}" type="pres">
      <dgm:prSet presAssocID="{B212CFA8-3C24-4485-AE6E-3930FD0F0CB1}" presName="horz1" presStyleCnt="0"/>
      <dgm:spPr/>
    </dgm:pt>
    <dgm:pt modelId="{CD4172D8-0594-4C41-8401-329DE8840D1D}" type="pres">
      <dgm:prSet presAssocID="{B212CFA8-3C24-4485-AE6E-3930FD0F0CB1}" presName="tx1" presStyleLbl="revTx" presStyleIdx="1" presStyleCnt="6"/>
      <dgm:spPr/>
    </dgm:pt>
    <dgm:pt modelId="{4AD7DA65-9B98-434A-BF69-ED0FE669E8F6}" type="pres">
      <dgm:prSet presAssocID="{B212CFA8-3C24-4485-AE6E-3930FD0F0CB1}" presName="vert1" presStyleCnt="0"/>
      <dgm:spPr/>
    </dgm:pt>
    <dgm:pt modelId="{10D1AADD-C1E9-411B-822E-7A2861DCB3AD}" type="pres">
      <dgm:prSet presAssocID="{9A76D922-9B4B-4F49-B725-6EFF2CAD2240}" presName="thickLine" presStyleLbl="alignNode1" presStyleIdx="2" presStyleCnt="6"/>
      <dgm:spPr/>
    </dgm:pt>
    <dgm:pt modelId="{482EC5E0-C3D1-4AF9-8902-4F481086B17C}" type="pres">
      <dgm:prSet presAssocID="{9A76D922-9B4B-4F49-B725-6EFF2CAD2240}" presName="horz1" presStyleCnt="0"/>
      <dgm:spPr/>
    </dgm:pt>
    <dgm:pt modelId="{BDC4CDEF-5DCE-459C-A5DC-EE7DA2046E6B}" type="pres">
      <dgm:prSet presAssocID="{9A76D922-9B4B-4F49-B725-6EFF2CAD2240}" presName="tx1" presStyleLbl="revTx" presStyleIdx="2" presStyleCnt="6"/>
      <dgm:spPr/>
    </dgm:pt>
    <dgm:pt modelId="{DC9391DB-85AF-408E-A9ED-D03C8940BA40}" type="pres">
      <dgm:prSet presAssocID="{9A76D922-9B4B-4F49-B725-6EFF2CAD2240}" presName="vert1" presStyleCnt="0"/>
      <dgm:spPr/>
    </dgm:pt>
    <dgm:pt modelId="{72200C86-D478-4CDF-9ABF-286BC371F35C}" type="pres">
      <dgm:prSet presAssocID="{4ABC12E4-F80C-4CF7-B734-F1F213797DFF}" presName="thickLine" presStyleLbl="alignNode1" presStyleIdx="3" presStyleCnt="6"/>
      <dgm:spPr/>
    </dgm:pt>
    <dgm:pt modelId="{DA3B0CAD-C9B5-4197-9220-B8F8DCFF89AD}" type="pres">
      <dgm:prSet presAssocID="{4ABC12E4-F80C-4CF7-B734-F1F213797DFF}" presName="horz1" presStyleCnt="0"/>
      <dgm:spPr/>
    </dgm:pt>
    <dgm:pt modelId="{055970AD-0BE4-4BFC-B465-16D33EAC32F7}" type="pres">
      <dgm:prSet presAssocID="{4ABC12E4-F80C-4CF7-B734-F1F213797DFF}" presName="tx1" presStyleLbl="revTx" presStyleIdx="3" presStyleCnt="6"/>
      <dgm:spPr/>
    </dgm:pt>
    <dgm:pt modelId="{ACEC68D1-7329-4027-8B91-0A58945AD538}" type="pres">
      <dgm:prSet presAssocID="{4ABC12E4-F80C-4CF7-B734-F1F213797DFF}" presName="vert1" presStyleCnt="0"/>
      <dgm:spPr/>
    </dgm:pt>
    <dgm:pt modelId="{18D3A50F-84F9-482D-9433-40964C385D61}" type="pres">
      <dgm:prSet presAssocID="{4F49E093-897D-4B58-AB4C-B60A3CA1C4FF}" presName="thickLine" presStyleLbl="alignNode1" presStyleIdx="4" presStyleCnt="6"/>
      <dgm:spPr/>
    </dgm:pt>
    <dgm:pt modelId="{41C0ED2F-EB3B-454E-A421-A6472FA1AABD}" type="pres">
      <dgm:prSet presAssocID="{4F49E093-897D-4B58-AB4C-B60A3CA1C4FF}" presName="horz1" presStyleCnt="0"/>
      <dgm:spPr/>
    </dgm:pt>
    <dgm:pt modelId="{42C7FC3E-3EC9-4CF6-9056-58C8F41B1E64}" type="pres">
      <dgm:prSet presAssocID="{4F49E093-897D-4B58-AB4C-B60A3CA1C4FF}" presName="tx1" presStyleLbl="revTx" presStyleIdx="4" presStyleCnt="6"/>
      <dgm:spPr/>
    </dgm:pt>
    <dgm:pt modelId="{28DC1873-7F73-4FC3-A0C9-A4E919D83330}" type="pres">
      <dgm:prSet presAssocID="{4F49E093-897D-4B58-AB4C-B60A3CA1C4FF}" presName="vert1" presStyleCnt="0"/>
      <dgm:spPr/>
    </dgm:pt>
    <dgm:pt modelId="{8D21C6D5-4272-4D98-B35B-78544544250D}" type="pres">
      <dgm:prSet presAssocID="{D7BA6DC0-24E4-49EB-8AB9-8C88EA503C55}" presName="thickLine" presStyleLbl="alignNode1" presStyleIdx="5" presStyleCnt="6"/>
      <dgm:spPr/>
    </dgm:pt>
    <dgm:pt modelId="{F31949E5-6981-4FB3-86B2-B93D504091F9}" type="pres">
      <dgm:prSet presAssocID="{D7BA6DC0-24E4-49EB-8AB9-8C88EA503C55}" presName="horz1" presStyleCnt="0"/>
      <dgm:spPr/>
    </dgm:pt>
    <dgm:pt modelId="{58DA1750-6DDE-41C0-91F6-48A7E654D544}" type="pres">
      <dgm:prSet presAssocID="{D7BA6DC0-24E4-49EB-8AB9-8C88EA503C55}" presName="tx1" presStyleLbl="revTx" presStyleIdx="5" presStyleCnt="6"/>
      <dgm:spPr/>
    </dgm:pt>
    <dgm:pt modelId="{A19EDCDA-D93E-45A5-9BE4-C9C10578C099}" type="pres">
      <dgm:prSet presAssocID="{D7BA6DC0-24E4-49EB-8AB9-8C88EA503C55}" presName="vert1" presStyleCnt="0"/>
      <dgm:spPr/>
    </dgm:pt>
  </dgm:ptLst>
  <dgm:cxnLst>
    <dgm:cxn modelId="{BE049D03-BF04-4D12-9077-BC41902CB797}" type="presOf" srcId="{4F49E093-897D-4B58-AB4C-B60A3CA1C4FF}" destId="{42C7FC3E-3EC9-4CF6-9056-58C8F41B1E64}" srcOrd="0" destOrd="0" presId="urn:microsoft.com/office/officeart/2008/layout/LinedList"/>
    <dgm:cxn modelId="{221EBE03-4808-46CC-9F8B-1082478E0629}" type="presOf" srcId="{EDD486B7-C278-41B0-BE35-B8654ABB7DA9}" destId="{2EF814E7-6734-4335-8780-F54810A05E06}" srcOrd="0" destOrd="0" presId="urn:microsoft.com/office/officeart/2008/layout/LinedList"/>
    <dgm:cxn modelId="{A1471D0F-8F42-4E92-BE43-482D3F5CA19D}" srcId="{45CC0FCC-C692-4E54-BBA2-A5B957FCD50A}" destId="{4ABC12E4-F80C-4CF7-B734-F1F213797DFF}" srcOrd="3" destOrd="0" parTransId="{E0323518-7A0D-483C-BAA4-D38EDA5342D2}" sibTransId="{FD5A2092-D27A-4A6A-BCAF-CA88CCAD827D}"/>
    <dgm:cxn modelId="{BBEE0E1A-2709-4D71-A56E-858D6637B16A}" type="presOf" srcId="{9A76D922-9B4B-4F49-B725-6EFF2CAD2240}" destId="{BDC4CDEF-5DCE-459C-A5DC-EE7DA2046E6B}" srcOrd="0" destOrd="0" presId="urn:microsoft.com/office/officeart/2008/layout/LinedList"/>
    <dgm:cxn modelId="{F3C73F1C-2150-460A-BAEB-F4D97EB5CDAF}" type="presOf" srcId="{D7BA6DC0-24E4-49EB-8AB9-8C88EA503C55}" destId="{58DA1750-6DDE-41C0-91F6-48A7E654D544}" srcOrd="0" destOrd="0" presId="urn:microsoft.com/office/officeart/2008/layout/LinedList"/>
    <dgm:cxn modelId="{CD4DF43C-B1CC-431B-89DA-CA4398A9D629}" type="presOf" srcId="{4ABC12E4-F80C-4CF7-B734-F1F213797DFF}" destId="{055970AD-0BE4-4BFC-B465-16D33EAC32F7}" srcOrd="0" destOrd="0" presId="urn:microsoft.com/office/officeart/2008/layout/LinedList"/>
    <dgm:cxn modelId="{D8773E5D-AFE7-422F-B7CA-3C4A4C078A93}" srcId="{45CC0FCC-C692-4E54-BBA2-A5B957FCD50A}" destId="{B212CFA8-3C24-4485-AE6E-3930FD0F0CB1}" srcOrd="1" destOrd="0" parTransId="{D0589DF8-66C1-4091-B342-9A3E2BE38D91}" sibTransId="{4B08E715-0AD8-491E-B5E2-C4C474D01018}"/>
    <dgm:cxn modelId="{74C12E42-AA69-4104-8AA7-D0561DF388F3}" srcId="{45CC0FCC-C692-4E54-BBA2-A5B957FCD50A}" destId="{9A76D922-9B4B-4F49-B725-6EFF2CAD2240}" srcOrd="2" destOrd="0" parTransId="{06D642E1-2E13-4D0C-8C11-C4876C223666}" sibTransId="{1B60D853-CC24-4713-95EA-73873392387D}"/>
    <dgm:cxn modelId="{5237E850-57BB-4CF2-A9CF-C4DF27EAD25A}" srcId="{45CC0FCC-C692-4E54-BBA2-A5B957FCD50A}" destId="{4F49E093-897D-4B58-AB4C-B60A3CA1C4FF}" srcOrd="4" destOrd="0" parTransId="{688BCD28-0AAA-47F8-9399-83991536E3EB}" sibTransId="{DBD8AE8E-C654-4187-A5E5-874B722D1B74}"/>
    <dgm:cxn modelId="{67FC7557-F8B6-416B-9F5B-B5C7734588E7}" srcId="{45CC0FCC-C692-4E54-BBA2-A5B957FCD50A}" destId="{EDD486B7-C278-41B0-BE35-B8654ABB7DA9}" srcOrd="0" destOrd="0" parTransId="{7B1A5287-43F0-456D-BCDA-9F537A91DFD5}" sibTransId="{014FD34B-9EE7-438C-A6D2-26F74150EAE8}"/>
    <dgm:cxn modelId="{F31B32A0-FE3B-455A-8B53-7DA4476EA87A}" type="presOf" srcId="{45CC0FCC-C692-4E54-BBA2-A5B957FCD50A}" destId="{13BC3A1E-F925-4BB6-A91C-A8C540D3E933}" srcOrd="0" destOrd="0" presId="urn:microsoft.com/office/officeart/2008/layout/LinedList"/>
    <dgm:cxn modelId="{FB11ACD6-8772-4F0F-BE1A-7FEAB73D0BBC}" srcId="{45CC0FCC-C692-4E54-BBA2-A5B957FCD50A}" destId="{D7BA6DC0-24E4-49EB-8AB9-8C88EA503C55}" srcOrd="5" destOrd="0" parTransId="{4AABDA4D-AA30-4674-AD7C-7F5ECBF1045A}" sibTransId="{814EB672-0E33-4978-9D1B-750DB2D60721}"/>
    <dgm:cxn modelId="{2D7291FF-2D45-4232-9E6D-324DE8305858}" type="presOf" srcId="{B212CFA8-3C24-4485-AE6E-3930FD0F0CB1}" destId="{CD4172D8-0594-4C41-8401-329DE8840D1D}" srcOrd="0" destOrd="0" presId="urn:microsoft.com/office/officeart/2008/layout/LinedList"/>
    <dgm:cxn modelId="{059D8333-7824-4A65-A9A2-7B8E7F22FD35}" type="presParOf" srcId="{13BC3A1E-F925-4BB6-A91C-A8C540D3E933}" destId="{E9764619-592E-403B-AF02-AC1B64C5B26F}" srcOrd="0" destOrd="0" presId="urn:microsoft.com/office/officeart/2008/layout/LinedList"/>
    <dgm:cxn modelId="{56B2EE5E-89EF-4A22-84A3-B1811169F5DC}" type="presParOf" srcId="{13BC3A1E-F925-4BB6-A91C-A8C540D3E933}" destId="{A814EB00-284D-4401-80D1-6B31D395FF31}" srcOrd="1" destOrd="0" presId="urn:microsoft.com/office/officeart/2008/layout/LinedList"/>
    <dgm:cxn modelId="{13C63E4E-7175-4A24-973B-0A04955E11AD}" type="presParOf" srcId="{A814EB00-284D-4401-80D1-6B31D395FF31}" destId="{2EF814E7-6734-4335-8780-F54810A05E06}" srcOrd="0" destOrd="0" presId="urn:microsoft.com/office/officeart/2008/layout/LinedList"/>
    <dgm:cxn modelId="{4BBABCA9-E1CD-491D-AED7-0CD4278CABC7}" type="presParOf" srcId="{A814EB00-284D-4401-80D1-6B31D395FF31}" destId="{166BD667-1102-4BCE-9793-5BFA86505F01}" srcOrd="1" destOrd="0" presId="urn:microsoft.com/office/officeart/2008/layout/LinedList"/>
    <dgm:cxn modelId="{AD0B42E3-93C1-4AC4-A09F-29328B832AB4}" type="presParOf" srcId="{13BC3A1E-F925-4BB6-A91C-A8C540D3E933}" destId="{E90335B7-1A5B-414A-928D-4EEDDDEBED23}" srcOrd="2" destOrd="0" presId="urn:microsoft.com/office/officeart/2008/layout/LinedList"/>
    <dgm:cxn modelId="{51556FC0-10F3-4D7D-9767-161FB5869F2D}" type="presParOf" srcId="{13BC3A1E-F925-4BB6-A91C-A8C540D3E933}" destId="{72068C95-4F5E-4395-AED0-E05C598CCF5A}" srcOrd="3" destOrd="0" presId="urn:microsoft.com/office/officeart/2008/layout/LinedList"/>
    <dgm:cxn modelId="{144DD5FE-581C-447B-AAA3-15EE3EC01304}" type="presParOf" srcId="{72068C95-4F5E-4395-AED0-E05C598CCF5A}" destId="{CD4172D8-0594-4C41-8401-329DE8840D1D}" srcOrd="0" destOrd="0" presId="urn:microsoft.com/office/officeart/2008/layout/LinedList"/>
    <dgm:cxn modelId="{E5EEDF03-D558-4A65-9044-1E9A1D192460}" type="presParOf" srcId="{72068C95-4F5E-4395-AED0-E05C598CCF5A}" destId="{4AD7DA65-9B98-434A-BF69-ED0FE669E8F6}" srcOrd="1" destOrd="0" presId="urn:microsoft.com/office/officeart/2008/layout/LinedList"/>
    <dgm:cxn modelId="{44CEED14-2017-4BFA-9C68-4F561F6A1053}" type="presParOf" srcId="{13BC3A1E-F925-4BB6-A91C-A8C540D3E933}" destId="{10D1AADD-C1E9-411B-822E-7A2861DCB3AD}" srcOrd="4" destOrd="0" presId="urn:microsoft.com/office/officeart/2008/layout/LinedList"/>
    <dgm:cxn modelId="{4CFA8E64-F710-4A0F-9207-71F70A447B8A}" type="presParOf" srcId="{13BC3A1E-F925-4BB6-A91C-A8C540D3E933}" destId="{482EC5E0-C3D1-4AF9-8902-4F481086B17C}" srcOrd="5" destOrd="0" presId="urn:microsoft.com/office/officeart/2008/layout/LinedList"/>
    <dgm:cxn modelId="{B5E86621-0A7A-4A54-8229-45300BB48A88}" type="presParOf" srcId="{482EC5E0-C3D1-4AF9-8902-4F481086B17C}" destId="{BDC4CDEF-5DCE-459C-A5DC-EE7DA2046E6B}" srcOrd="0" destOrd="0" presId="urn:microsoft.com/office/officeart/2008/layout/LinedList"/>
    <dgm:cxn modelId="{6004D063-5F3F-47B2-86E5-94B14FD1DEE2}" type="presParOf" srcId="{482EC5E0-C3D1-4AF9-8902-4F481086B17C}" destId="{DC9391DB-85AF-408E-A9ED-D03C8940BA40}" srcOrd="1" destOrd="0" presId="urn:microsoft.com/office/officeart/2008/layout/LinedList"/>
    <dgm:cxn modelId="{7E88FEB5-6F12-4417-828D-41A13795F9FC}" type="presParOf" srcId="{13BC3A1E-F925-4BB6-A91C-A8C540D3E933}" destId="{72200C86-D478-4CDF-9ABF-286BC371F35C}" srcOrd="6" destOrd="0" presId="urn:microsoft.com/office/officeart/2008/layout/LinedList"/>
    <dgm:cxn modelId="{909A26C2-BDF1-41E2-BBF8-E244FF8EB3A3}" type="presParOf" srcId="{13BC3A1E-F925-4BB6-A91C-A8C540D3E933}" destId="{DA3B0CAD-C9B5-4197-9220-B8F8DCFF89AD}" srcOrd="7" destOrd="0" presId="urn:microsoft.com/office/officeart/2008/layout/LinedList"/>
    <dgm:cxn modelId="{4A916137-0219-4D1C-8CE3-5B99C799DB27}" type="presParOf" srcId="{DA3B0CAD-C9B5-4197-9220-B8F8DCFF89AD}" destId="{055970AD-0BE4-4BFC-B465-16D33EAC32F7}" srcOrd="0" destOrd="0" presId="urn:microsoft.com/office/officeart/2008/layout/LinedList"/>
    <dgm:cxn modelId="{F04FB5BF-454A-4005-B44B-3B4FB7901581}" type="presParOf" srcId="{DA3B0CAD-C9B5-4197-9220-B8F8DCFF89AD}" destId="{ACEC68D1-7329-4027-8B91-0A58945AD538}" srcOrd="1" destOrd="0" presId="urn:microsoft.com/office/officeart/2008/layout/LinedList"/>
    <dgm:cxn modelId="{BF53A9AA-79E5-4C18-809D-C22ABC54E097}" type="presParOf" srcId="{13BC3A1E-F925-4BB6-A91C-A8C540D3E933}" destId="{18D3A50F-84F9-482D-9433-40964C385D61}" srcOrd="8" destOrd="0" presId="urn:microsoft.com/office/officeart/2008/layout/LinedList"/>
    <dgm:cxn modelId="{1B4F96E9-E4B3-4017-9D5A-DA7AAEFE09BC}" type="presParOf" srcId="{13BC3A1E-F925-4BB6-A91C-A8C540D3E933}" destId="{41C0ED2F-EB3B-454E-A421-A6472FA1AABD}" srcOrd="9" destOrd="0" presId="urn:microsoft.com/office/officeart/2008/layout/LinedList"/>
    <dgm:cxn modelId="{8E706636-9E4D-48E5-9F20-B8F31FAE6E7E}" type="presParOf" srcId="{41C0ED2F-EB3B-454E-A421-A6472FA1AABD}" destId="{42C7FC3E-3EC9-4CF6-9056-58C8F41B1E64}" srcOrd="0" destOrd="0" presId="urn:microsoft.com/office/officeart/2008/layout/LinedList"/>
    <dgm:cxn modelId="{5712568D-4A28-4A46-ACA4-28FB48B9B79F}" type="presParOf" srcId="{41C0ED2F-EB3B-454E-A421-A6472FA1AABD}" destId="{28DC1873-7F73-4FC3-A0C9-A4E919D83330}" srcOrd="1" destOrd="0" presId="urn:microsoft.com/office/officeart/2008/layout/LinedList"/>
    <dgm:cxn modelId="{CE8D124C-C923-440D-A8F7-567CC2B69D11}" type="presParOf" srcId="{13BC3A1E-F925-4BB6-A91C-A8C540D3E933}" destId="{8D21C6D5-4272-4D98-B35B-78544544250D}" srcOrd="10" destOrd="0" presId="urn:microsoft.com/office/officeart/2008/layout/LinedList"/>
    <dgm:cxn modelId="{247D3EB9-7D18-4C42-A3F2-6F292CFFBAC5}" type="presParOf" srcId="{13BC3A1E-F925-4BB6-A91C-A8C540D3E933}" destId="{F31949E5-6981-4FB3-86B2-B93D504091F9}" srcOrd="11" destOrd="0" presId="urn:microsoft.com/office/officeart/2008/layout/LinedList"/>
    <dgm:cxn modelId="{B1570F1F-1808-4439-83BC-B0A3404E59FE}" type="presParOf" srcId="{F31949E5-6981-4FB3-86B2-B93D504091F9}" destId="{58DA1750-6DDE-41C0-91F6-48A7E654D544}" srcOrd="0" destOrd="0" presId="urn:microsoft.com/office/officeart/2008/layout/LinedList"/>
    <dgm:cxn modelId="{10B93997-7183-4FF9-8892-E72845A995BD}" type="presParOf" srcId="{F31949E5-6981-4FB3-86B2-B93D504091F9}" destId="{A19EDCDA-D93E-45A5-9BE4-C9C10578C09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5F793D-3527-4EA7-8B7D-047AD3597EF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B54055-D25A-494B-88D9-3E19C1B57098}">
      <dgm:prSet/>
      <dgm:spPr/>
      <dgm:t>
        <a:bodyPr/>
        <a:lstStyle/>
        <a:p>
          <a:r>
            <a:rPr lang="en-US" dirty="0"/>
            <a:t>GPU SVM integrated with Xe and single device SVM working</a:t>
          </a:r>
        </a:p>
      </dgm:t>
    </dgm:pt>
    <dgm:pt modelId="{A28EC63C-3D1B-4A81-86AF-36E050A677EB}" type="parTrans" cxnId="{2DC5CC22-D91D-4702-A579-65022AA4AA84}">
      <dgm:prSet/>
      <dgm:spPr/>
      <dgm:t>
        <a:bodyPr/>
        <a:lstStyle/>
        <a:p>
          <a:endParaRPr lang="en-US"/>
        </a:p>
      </dgm:t>
    </dgm:pt>
    <dgm:pt modelId="{50382601-E01D-45CF-A9EC-CA879E61A08D}" type="sibTrans" cxnId="{2DC5CC22-D91D-4702-A579-65022AA4AA84}">
      <dgm:prSet/>
      <dgm:spPr/>
      <dgm:t>
        <a:bodyPr/>
        <a:lstStyle/>
        <a:p>
          <a:endParaRPr lang="en-US"/>
        </a:p>
      </dgm:t>
    </dgm:pt>
    <dgm:pt modelId="{242E9E4E-0645-4E19-BE0D-5B5D4FFD4188}">
      <dgm:prSet/>
      <dgm:spPr/>
      <dgm:t>
        <a:bodyPr/>
        <a:lstStyle/>
        <a:p>
          <a:r>
            <a:rPr lang="en-US"/>
            <a:t>Xe has implement prefetch IOCTL and madvise on top of GPU SVM</a:t>
          </a:r>
        </a:p>
      </dgm:t>
    </dgm:pt>
    <dgm:pt modelId="{55AE794D-9763-47A4-B9CD-BFBD358F289D}" type="parTrans" cxnId="{041BC8D9-AD91-4037-888F-EDE350247ABB}">
      <dgm:prSet/>
      <dgm:spPr/>
      <dgm:t>
        <a:bodyPr/>
        <a:lstStyle/>
        <a:p>
          <a:endParaRPr lang="en-US"/>
        </a:p>
      </dgm:t>
    </dgm:pt>
    <dgm:pt modelId="{C7BE0106-5451-4A27-B2C1-3BBBDFF14B39}" type="sibTrans" cxnId="{041BC8D9-AD91-4037-888F-EDE350247ABB}">
      <dgm:prSet/>
      <dgm:spPr/>
      <dgm:t>
        <a:bodyPr/>
        <a:lstStyle/>
        <a:p>
          <a:endParaRPr lang="en-US"/>
        </a:p>
      </dgm:t>
    </dgm:pt>
    <dgm:pt modelId="{9EFE4F9E-ABB5-4BAF-B393-7753CB536C6E}">
      <dgm:prSet/>
      <dgm:spPr/>
      <dgm:t>
        <a:bodyPr/>
        <a:lstStyle/>
        <a:p>
          <a:r>
            <a:rPr lang="en-US" dirty="0"/>
            <a:t>Multi-device is a WIP. Planned support for PCIe P2P and high-speed fabrics (e.g. </a:t>
          </a:r>
          <a:r>
            <a:rPr lang="en-US" dirty="0" err="1"/>
            <a:t>UALink</a:t>
          </a:r>
          <a:r>
            <a:rPr lang="en-US" dirty="0"/>
            <a:t>)</a:t>
          </a:r>
        </a:p>
      </dgm:t>
    </dgm:pt>
    <dgm:pt modelId="{08D306FC-E6C7-475E-90E1-5CB2E28B84AF}" type="parTrans" cxnId="{B6BE5C88-7B47-46E8-B62F-31A5D591589D}">
      <dgm:prSet/>
      <dgm:spPr/>
      <dgm:t>
        <a:bodyPr/>
        <a:lstStyle/>
        <a:p>
          <a:endParaRPr lang="en-US"/>
        </a:p>
      </dgm:t>
    </dgm:pt>
    <dgm:pt modelId="{73B63FCE-B053-4A15-A78C-FA4556ED7E5F}" type="sibTrans" cxnId="{B6BE5C88-7B47-46E8-B62F-31A5D591589D}">
      <dgm:prSet/>
      <dgm:spPr/>
      <dgm:t>
        <a:bodyPr/>
        <a:lstStyle/>
        <a:p>
          <a:endParaRPr lang="en-US"/>
        </a:p>
      </dgm:t>
    </dgm:pt>
    <dgm:pt modelId="{30873F0C-F29F-4CA5-B203-9E7AE0F65337}">
      <dgm:prSet/>
      <dgm:spPr/>
      <dgm:t>
        <a:bodyPr/>
        <a:lstStyle/>
        <a:p>
          <a:r>
            <a:rPr lang="en-US" dirty="0"/>
            <a:t>Performance optimizations (e.g. large device pages, fully parallel GPU fault handlers, threaded prefetch, </a:t>
          </a:r>
          <a:r>
            <a:rPr lang="en-US" dirty="0" err="1"/>
            <a:t>etc</a:t>
          </a:r>
          <a:r>
            <a:rPr lang="en-US" dirty="0"/>
            <a:t>…)</a:t>
          </a:r>
        </a:p>
      </dgm:t>
    </dgm:pt>
    <dgm:pt modelId="{43D4751A-A5B4-4581-ACC1-1936AE75ED23}" type="parTrans" cxnId="{3FDAD934-B909-4A2B-9A6E-148AC6A5DA10}">
      <dgm:prSet/>
      <dgm:spPr/>
      <dgm:t>
        <a:bodyPr/>
        <a:lstStyle/>
        <a:p>
          <a:endParaRPr lang="en-US"/>
        </a:p>
      </dgm:t>
    </dgm:pt>
    <dgm:pt modelId="{2B1F60D8-D29D-4A1D-9690-01726C14539E}" type="sibTrans" cxnId="{3FDAD934-B909-4A2B-9A6E-148AC6A5DA10}">
      <dgm:prSet/>
      <dgm:spPr/>
      <dgm:t>
        <a:bodyPr/>
        <a:lstStyle/>
        <a:p>
          <a:endParaRPr lang="en-US"/>
        </a:p>
      </dgm:t>
    </dgm:pt>
    <dgm:pt modelId="{DDE7141A-16EC-4A96-A266-D7A3BC4D7FD2}">
      <dgm:prSet/>
      <dgm:spPr/>
      <dgm:t>
        <a:bodyPr/>
        <a:lstStyle/>
        <a:p>
          <a:r>
            <a:rPr lang="en-US" dirty="0"/>
            <a:t>Xe</a:t>
          </a:r>
          <a:r>
            <a:rPr lang="en-US" baseline="0" dirty="0"/>
            <a:t> has implemented </a:t>
          </a:r>
          <a:r>
            <a:rPr lang="en-US" baseline="0" dirty="0" err="1"/>
            <a:t>userptr</a:t>
          </a:r>
          <a:r>
            <a:rPr lang="en-US" baseline="0" dirty="0"/>
            <a:t> on top of GPU SVM</a:t>
          </a:r>
          <a:endParaRPr lang="en-US" dirty="0"/>
        </a:p>
      </dgm:t>
    </dgm:pt>
    <dgm:pt modelId="{69143DF7-157F-4619-88C1-D7558884FFE5}" type="parTrans" cxnId="{1AF3D069-75D5-455D-BFCA-AE913513198C}">
      <dgm:prSet/>
      <dgm:spPr/>
      <dgm:t>
        <a:bodyPr/>
        <a:lstStyle/>
        <a:p>
          <a:endParaRPr lang="en-US"/>
        </a:p>
      </dgm:t>
    </dgm:pt>
    <dgm:pt modelId="{274EC856-0B7E-4337-9095-04100C430476}" type="sibTrans" cxnId="{1AF3D069-75D5-455D-BFCA-AE913513198C}">
      <dgm:prSet/>
      <dgm:spPr/>
      <dgm:t>
        <a:bodyPr/>
        <a:lstStyle/>
        <a:p>
          <a:endParaRPr lang="en-US"/>
        </a:p>
      </dgm:t>
    </dgm:pt>
    <dgm:pt modelId="{7A19F59B-0741-4CBD-AD82-131DA25AF275}" type="pres">
      <dgm:prSet presAssocID="{805F793D-3527-4EA7-8B7D-047AD3597EF4}" presName="linear" presStyleCnt="0">
        <dgm:presLayoutVars>
          <dgm:animLvl val="lvl"/>
          <dgm:resizeHandles val="exact"/>
        </dgm:presLayoutVars>
      </dgm:prSet>
      <dgm:spPr/>
    </dgm:pt>
    <dgm:pt modelId="{AD7206B1-DD78-44BB-9DFD-33AB919C1690}" type="pres">
      <dgm:prSet presAssocID="{0DB54055-D25A-494B-88D9-3E19C1B5709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C785E25-7821-45DF-9DE0-83FC00AAEBDE}" type="pres">
      <dgm:prSet presAssocID="{50382601-E01D-45CF-A9EC-CA879E61A08D}" presName="spacer" presStyleCnt="0"/>
      <dgm:spPr/>
    </dgm:pt>
    <dgm:pt modelId="{1A024792-3A39-42A0-820F-8F9B73C51D85}" type="pres">
      <dgm:prSet presAssocID="{DDE7141A-16EC-4A96-A266-D7A3BC4D7FD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E892CCE-8A6A-4E9B-A56D-DAB199612C09}" type="pres">
      <dgm:prSet presAssocID="{274EC856-0B7E-4337-9095-04100C430476}" presName="spacer" presStyleCnt="0"/>
      <dgm:spPr/>
    </dgm:pt>
    <dgm:pt modelId="{9A70A26E-8EE3-4E7A-B683-086C6D17919F}" type="pres">
      <dgm:prSet presAssocID="{242E9E4E-0645-4E19-BE0D-5B5D4FFD418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59DC88F-6EEC-49DB-B6A7-815ACA272E64}" type="pres">
      <dgm:prSet presAssocID="{C7BE0106-5451-4A27-B2C1-3BBBDFF14B39}" presName="spacer" presStyleCnt="0"/>
      <dgm:spPr/>
    </dgm:pt>
    <dgm:pt modelId="{5B94B79D-44F3-41F4-B12D-4F5601B6F60D}" type="pres">
      <dgm:prSet presAssocID="{9EFE4F9E-ABB5-4BAF-B393-7753CB536C6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78ACD4B-1A96-43D8-B53F-3775FD4170C9}" type="pres">
      <dgm:prSet presAssocID="{73B63FCE-B053-4A15-A78C-FA4556ED7E5F}" presName="spacer" presStyleCnt="0"/>
      <dgm:spPr/>
    </dgm:pt>
    <dgm:pt modelId="{03774976-405A-475A-9339-718D58073301}" type="pres">
      <dgm:prSet presAssocID="{30873F0C-F29F-4CA5-B203-9E7AE0F6533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E6EC802-13BA-49E0-8DC7-2C700DAB3412}" type="presOf" srcId="{0DB54055-D25A-494B-88D9-3E19C1B57098}" destId="{AD7206B1-DD78-44BB-9DFD-33AB919C1690}" srcOrd="0" destOrd="0" presId="urn:microsoft.com/office/officeart/2005/8/layout/vList2"/>
    <dgm:cxn modelId="{2DC5CC22-D91D-4702-A579-65022AA4AA84}" srcId="{805F793D-3527-4EA7-8B7D-047AD3597EF4}" destId="{0DB54055-D25A-494B-88D9-3E19C1B57098}" srcOrd="0" destOrd="0" parTransId="{A28EC63C-3D1B-4A81-86AF-36E050A677EB}" sibTransId="{50382601-E01D-45CF-A9EC-CA879E61A08D}"/>
    <dgm:cxn modelId="{3FDAD934-B909-4A2B-9A6E-148AC6A5DA10}" srcId="{805F793D-3527-4EA7-8B7D-047AD3597EF4}" destId="{30873F0C-F29F-4CA5-B203-9E7AE0F65337}" srcOrd="4" destOrd="0" parTransId="{43D4751A-A5B4-4581-ACC1-1936AE75ED23}" sibTransId="{2B1F60D8-D29D-4A1D-9690-01726C14539E}"/>
    <dgm:cxn modelId="{0CD3203E-544E-41AC-9005-4A7DB0DFD02C}" type="presOf" srcId="{30873F0C-F29F-4CA5-B203-9E7AE0F65337}" destId="{03774976-405A-475A-9339-718D58073301}" srcOrd="0" destOrd="0" presId="urn:microsoft.com/office/officeart/2005/8/layout/vList2"/>
    <dgm:cxn modelId="{1AF3D069-75D5-455D-BFCA-AE913513198C}" srcId="{805F793D-3527-4EA7-8B7D-047AD3597EF4}" destId="{DDE7141A-16EC-4A96-A266-D7A3BC4D7FD2}" srcOrd="1" destOrd="0" parTransId="{69143DF7-157F-4619-88C1-D7558884FFE5}" sibTransId="{274EC856-0B7E-4337-9095-04100C430476}"/>
    <dgm:cxn modelId="{6CE46F6C-6904-492B-9622-9DFC3C57EC83}" type="presOf" srcId="{9EFE4F9E-ABB5-4BAF-B393-7753CB536C6E}" destId="{5B94B79D-44F3-41F4-B12D-4F5601B6F60D}" srcOrd="0" destOrd="0" presId="urn:microsoft.com/office/officeart/2005/8/layout/vList2"/>
    <dgm:cxn modelId="{B6BE5C88-7B47-46E8-B62F-31A5D591589D}" srcId="{805F793D-3527-4EA7-8B7D-047AD3597EF4}" destId="{9EFE4F9E-ABB5-4BAF-B393-7753CB536C6E}" srcOrd="3" destOrd="0" parTransId="{08D306FC-E6C7-475E-90E1-5CB2E28B84AF}" sibTransId="{73B63FCE-B053-4A15-A78C-FA4556ED7E5F}"/>
    <dgm:cxn modelId="{0EA857A0-D72D-4FC3-A620-AA845A8F6622}" type="presOf" srcId="{805F793D-3527-4EA7-8B7D-047AD3597EF4}" destId="{7A19F59B-0741-4CBD-AD82-131DA25AF275}" srcOrd="0" destOrd="0" presId="urn:microsoft.com/office/officeart/2005/8/layout/vList2"/>
    <dgm:cxn modelId="{041BC8D9-AD91-4037-888F-EDE350247ABB}" srcId="{805F793D-3527-4EA7-8B7D-047AD3597EF4}" destId="{242E9E4E-0645-4E19-BE0D-5B5D4FFD4188}" srcOrd="2" destOrd="0" parTransId="{55AE794D-9763-47A4-B9CD-BFBD358F289D}" sibTransId="{C7BE0106-5451-4A27-B2C1-3BBBDFF14B39}"/>
    <dgm:cxn modelId="{BA8459DE-24A6-47D0-BB37-9EF6EBE7FAB1}" type="presOf" srcId="{DDE7141A-16EC-4A96-A266-D7A3BC4D7FD2}" destId="{1A024792-3A39-42A0-820F-8F9B73C51D85}" srcOrd="0" destOrd="0" presId="urn:microsoft.com/office/officeart/2005/8/layout/vList2"/>
    <dgm:cxn modelId="{B15C5EF4-F47D-4B12-B54B-91C2B9065C34}" type="presOf" srcId="{242E9E4E-0645-4E19-BE0D-5B5D4FFD4188}" destId="{9A70A26E-8EE3-4E7A-B683-086C6D17919F}" srcOrd="0" destOrd="0" presId="urn:microsoft.com/office/officeart/2005/8/layout/vList2"/>
    <dgm:cxn modelId="{5BE6A90D-7EB1-43A0-AF50-8EEBCBDBFD9D}" type="presParOf" srcId="{7A19F59B-0741-4CBD-AD82-131DA25AF275}" destId="{AD7206B1-DD78-44BB-9DFD-33AB919C1690}" srcOrd="0" destOrd="0" presId="urn:microsoft.com/office/officeart/2005/8/layout/vList2"/>
    <dgm:cxn modelId="{651A1CA3-3943-4F6D-94EF-D90D8E630F10}" type="presParOf" srcId="{7A19F59B-0741-4CBD-AD82-131DA25AF275}" destId="{FC785E25-7821-45DF-9DE0-83FC00AAEBDE}" srcOrd="1" destOrd="0" presId="urn:microsoft.com/office/officeart/2005/8/layout/vList2"/>
    <dgm:cxn modelId="{4572625C-B88F-4550-ADB0-725784C09ADA}" type="presParOf" srcId="{7A19F59B-0741-4CBD-AD82-131DA25AF275}" destId="{1A024792-3A39-42A0-820F-8F9B73C51D85}" srcOrd="2" destOrd="0" presId="urn:microsoft.com/office/officeart/2005/8/layout/vList2"/>
    <dgm:cxn modelId="{47056858-E83F-4885-996B-73A49C099957}" type="presParOf" srcId="{7A19F59B-0741-4CBD-AD82-131DA25AF275}" destId="{FE892CCE-8A6A-4E9B-A56D-DAB199612C09}" srcOrd="3" destOrd="0" presId="urn:microsoft.com/office/officeart/2005/8/layout/vList2"/>
    <dgm:cxn modelId="{C716C84F-DCC9-4C93-93B3-624965CB6111}" type="presParOf" srcId="{7A19F59B-0741-4CBD-AD82-131DA25AF275}" destId="{9A70A26E-8EE3-4E7A-B683-086C6D17919F}" srcOrd="4" destOrd="0" presId="urn:microsoft.com/office/officeart/2005/8/layout/vList2"/>
    <dgm:cxn modelId="{88E5FBC1-69EE-43A3-97BD-AB0E7A315A4C}" type="presParOf" srcId="{7A19F59B-0741-4CBD-AD82-131DA25AF275}" destId="{459DC88F-6EEC-49DB-B6A7-815ACA272E64}" srcOrd="5" destOrd="0" presId="urn:microsoft.com/office/officeart/2005/8/layout/vList2"/>
    <dgm:cxn modelId="{0871AC16-6CC0-4162-8128-14AF9B3AF68D}" type="presParOf" srcId="{7A19F59B-0741-4CBD-AD82-131DA25AF275}" destId="{5B94B79D-44F3-41F4-B12D-4F5601B6F60D}" srcOrd="6" destOrd="0" presId="urn:microsoft.com/office/officeart/2005/8/layout/vList2"/>
    <dgm:cxn modelId="{E28C20C5-711D-41B1-ADFA-403EBBCF7F5A}" type="presParOf" srcId="{7A19F59B-0741-4CBD-AD82-131DA25AF275}" destId="{F78ACD4B-1A96-43D8-B53F-3775FD4170C9}" srcOrd="7" destOrd="0" presId="urn:microsoft.com/office/officeart/2005/8/layout/vList2"/>
    <dgm:cxn modelId="{6B015458-8614-4ECE-B6C8-5BB6AA9D2342}" type="presParOf" srcId="{7A19F59B-0741-4CBD-AD82-131DA25AF275}" destId="{03774976-405A-475A-9339-718D5807330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31DB13-8B3A-463A-97A3-4A49CA0B882C}">
      <dsp:nvSpPr>
        <dsp:cNvPr id="0" name=""/>
        <dsp:cNvSpPr/>
      </dsp:nvSpPr>
      <dsp:spPr>
        <a:xfrm>
          <a:off x="0" y="382684"/>
          <a:ext cx="6666833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349D7-5AF7-4C84-B427-14C15C09FA23}">
      <dsp:nvSpPr>
        <dsp:cNvPr id="0" name=""/>
        <dsp:cNvSpPr/>
      </dsp:nvSpPr>
      <dsp:spPr>
        <a:xfrm>
          <a:off x="333341" y="43204"/>
          <a:ext cx="4666783" cy="678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Matthew Brost</a:t>
          </a:r>
        </a:p>
      </dsp:txBody>
      <dsp:txXfrm>
        <a:off x="366485" y="76348"/>
        <a:ext cx="4600495" cy="612672"/>
      </dsp:txXfrm>
    </dsp:sp>
    <dsp:sp modelId="{EE60F24C-91BD-42DA-9CA9-49B049D13750}">
      <dsp:nvSpPr>
        <dsp:cNvPr id="0" name=""/>
        <dsp:cNvSpPr/>
      </dsp:nvSpPr>
      <dsp:spPr>
        <a:xfrm>
          <a:off x="0" y="1425964"/>
          <a:ext cx="6666833" cy="3984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79044" rIns="517420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First half career I worked on high-speed custom networks focusing on software simulators and hardware validation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Worked on the i915 Intel’s old GPU Linux kernel driver for next 2 years focusing on submission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Last 3.5 years I’ve worked on Xe Intel’s new GPU Linux kernel driver, was one of the first engineers to work on Xe. Mainly work on memory management and submission.</a:t>
          </a:r>
        </a:p>
      </dsp:txBody>
      <dsp:txXfrm>
        <a:off x="0" y="1425964"/>
        <a:ext cx="6666833" cy="3984750"/>
      </dsp:txXfrm>
    </dsp:sp>
    <dsp:sp modelId="{AEA8046C-0299-47FE-AF6A-9037CA0DFC54}">
      <dsp:nvSpPr>
        <dsp:cNvPr id="0" name=""/>
        <dsp:cNvSpPr/>
      </dsp:nvSpPr>
      <dsp:spPr>
        <a:xfrm>
          <a:off x="333341" y="1086484"/>
          <a:ext cx="4666783" cy="67896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Been Intel for roughly 15 years</a:t>
          </a:r>
        </a:p>
      </dsp:txBody>
      <dsp:txXfrm>
        <a:off x="366485" y="1119628"/>
        <a:ext cx="4600495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7A894-E98A-4ACC-909E-9831BAB662A8}">
      <dsp:nvSpPr>
        <dsp:cNvPr id="0" name=""/>
        <dsp:cNvSpPr/>
      </dsp:nvSpPr>
      <dsp:spPr>
        <a:xfrm>
          <a:off x="0" y="108366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75031-DDF7-4411-BD17-4B1EE562C062}">
      <dsp:nvSpPr>
        <dsp:cNvPr id="0" name=""/>
        <dsp:cNvSpPr/>
      </dsp:nvSpPr>
      <dsp:spPr>
        <a:xfrm>
          <a:off x="328612" y="139584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Provides drivers a common way to implement shared virtual memory (e.g. malloc, </a:t>
          </a:r>
          <a:r>
            <a:rPr lang="en-US" sz="2200" kern="1200" dirty="0" err="1"/>
            <a:t>mmap</a:t>
          </a:r>
          <a:r>
            <a:rPr lang="en-US" sz="2200" kern="1200" dirty="0"/>
            <a:t>)</a:t>
          </a:r>
        </a:p>
      </dsp:txBody>
      <dsp:txXfrm>
        <a:off x="383617" y="1450847"/>
        <a:ext cx="2847502" cy="1768010"/>
      </dsp:txXfrm>
    </dsp:sp>
    <dsp:sp modelId="{106189C9-2EF5-4D10-94B1-7FA5A37EC63C}">
      <dsp:nvSpPr>
        <dsp:cNvPr id="0" name=""/>
        <dsp:cNvSpPr/>
      </dsp:nvSpPr>
      <dsp:spPr>
        <a:xfrm>
          <a:off x="3614737" y="108366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4D020-0DE4-4EA3-A570-8A584FD29A8A}">
      <dsp:nvSpPr>
        <dsp:cNvPr id="0" name=""/>
        <dsp:cNvSpPr/>
      </dsp:nvSpPr>
      <dsp:spPr>
        <a:xfrm>
          <a:off x="3943350" y="139584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GPU SVM speaks to core MM, provides an API drivers, calls back in driver side </a:t>
          </a:r>
          <a:r>
            <a:rPr lang="en-US" sz="2200" kern="1200" dirty="0" err="1"/>
            <a:t>vfuncs</a:t>
          </a:r>
          <a:r>
            <a:rPr lang="en-US" sz="2200" kern="1200" dirty="0"/>
            <a:t> as need</a:t>
          </a:r>
        </a:p>
      </dsp:txBody>
      <dsp:txXfrm>
        <a:off x="3998355" y="1450847"/>
        <a:ext cx="2847502" cy="1768010"/>
      </dsp:txXfrm>
    </dsp:sp>
    <dsp:sp modelId="{455B156C-7B0B-4C67-ADB9-BE73531DB21B}">
      <dsp:nvSpPr>
        <dsp:cNvPr id="0" name=""/>
        <dsp:cNvSpPr/>
      </dsp:nvSpPr>
      <dsp:spPr>
        <a:xfrm>
          <a:off x="7229475" y="108366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0B8727-0057-4229-B30F-726CF276DD84}">
      <dsp:nvSpPr>
        <dsp:cNvPr id="0" name=""/>
        <dsp:cNvSpPr/>
      </dsp:nvSpPr>
      <dsp:spPr>
        <a:xfrm>
          <a:off x="7558087" y="139584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Built on top of core MM – HMM, migrate layer, DMA mapping, and folio allocation </a:t>
          </a:r>
        </a:p>
      </dsp:txBody>
      <dsp:txXfrm>
        <a:off x="7613092" y="1450847"/>
        <a:ext cx="2847502" cy="17680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1CE3A6-2978-429D-8D2B-DB14E80EDABC}">
      <dsp:nvSpPr>
        <dsp:cNvPr id="0" name=""/>
        <dsp:cNvSpPr/>
      </dsp:nvSpPr>
      <dsp:spPr>
        <a:xfrm>
          <a:off x="3364992" y="172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Individual range allocation and functions to walk over</a:t>
          </a:r>
        </a:p>
      </dsp:txBody>
      <dsp:txXfrm>
        <a:off x="3390429" y="25609"/>
        <a:ext cx="3734742" cy="470202"/>
      </dsp:txXfrm>
    </dsp:sp>
    <dsp:sp modelId="{24C80C6B-AB0D-4140-838F-43B289170D52}">
      <dsp:nvSpPr>
        <dsp:cNvPr id="0" name=""/>
        <dsp:cNvSpPr/>
      </dsp:nvSpPr>
      <dsp:spPr>
        <a:xfrm>
          <a:off x="3364992" y="547303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MMU notifier creation</a:t>
          </a:r>
        </a:p>
      </dsp:txBody>
      <dsp:txXfrm>
        <a:off x="3390429" y="572740"/>
        <a:ext cx="3734742" cy="470202"/>
      </dsp:txXfrm>
    </dsp:sp>
    <dsp:sp modelId="{759CEBB5-CACC-4609-812C-3F890F08233C}">
      <dsp:nvSpPr>
        <dsp:cNvPr id="0" name=""/>
        <dsp:cNvSpPr/>
      </dsp:nvSpPr>
      <dsp:spPr>
        <a:xfrm>
          <a:off x="3364992" y="1094434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Functions to migrate SVM allocations to device memory</a:t>
          </a:r>
        </a:p>
      </dsp:txBody>
      <dsp:txXfrm>
        <a:off x="3390429" y="1119871"/>
        <a:ext cx="3734742" cy="470202"/>
      </dsp:txXfrm>
    </dsp:sp>
    <dsp:sp modelId="{D2FF3C98-011B-4B06-A46E-8D52ADF431A4}">
      <dsp:nvSpPr>
        <dsp:cNvPr id="0" name=""/>
        <dsp:cNvSpPr/>
      </dsp:nvSpPr>
      <dsp:spPr>
        <a:xfrm>
          <a:off x="3364992" y="1641565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Page collection and mapping support</a:t>
          </a:r>
        </a:p>
      </dsp:txBody>
      <dsp:txXfrm>
        <a:off x="3390429" y="1667002"/>
        <a:ext cx="3734742" cy="470202"/>
      </dsp:txXfrm>
    </dsp:sp>
    <dsp:sp modelId="{DB2D6C4A-1D1A-4C0E-8D77-BD1BEED0E354}">
      <dsp:nvSpPr>
        <dsp:cNvPr id="0" name=""/>
        <dsp:cNvSpPr/>
      </dsp:nvSpPr>
      <dsp:spPr>
        <a:xfrm>
          <a:off x="3364992" y="2188695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Eviction support</a:t>
          </a:r>
        </a:p>
      </dsp:txBody>
      <dsp:txXfrm>
        <a:off x="3390429" y="2214132"/>
        <a:ext cx="3734742" cy="470202"/>
      </dsp:txXfrm>
    </dsp:sp>
    <dsp:sp modelId="{1C57DEB3-FF62-4B66-A3C0-1A4931CFCE12}">
      <dsp:nvSpPr>
        <dsp:cNvPr id="0" name=""/>
        <dsp:cNvSpPr/>
      </dsp:nvSpPr>
      <dsp:spPr>
        <a:xfrm>
          <a:off x="3364992" y="2735826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CPU fault handler</a:t>
          </a:r>
        </a:p>
      </dsp:txBody>
      <dsp:txXfrm>
        <a:off x="3390429" y="2761263"/>
        <a:ext cx="3734742" cy="470202"/>
      </dsp:txXfrm>
    </dsp:sp>
    <dsp:sp modelId="{8C137BE3-A37E-42AC-A9B6-471CCC7A360B}">
      <dsp:nvSpPr>
        <dsp:cNvPr id="0" name=""/>
        <dsp:cNvSpPr/>
      </dsp:nvSpPr>
      <dsp:spPr>
        <a:xfrm>
          <a:off x="3364992" y="3282957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Locking guidelines</a:t>
          </a:r>
        </a:p>
      </dsp:txBody>
      <dsp:txXfrm>
        <a:off x="3390429" y="3308394"/>
        <a:ext cx="3734742" cy="470202"/>
      </dsp:txXfrm>
    </dsp:sp>
    <dsp:sp modelId="{F7BB68DC-0E02-4AB7-8525-9CE997380D4B}">
      <dsp:nvSpPr>
        <dsp:cNvPr id="0" name=""/>
        <dsp:cNvSpPr/>
      </dsp:nvSpPr>
      <dsp:spPr>
        <a:xfrm>
          <a:off x="3364992" y="3830088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Examples of how to build driver components</a:t>
          </a:r>
        </a:p>
      </dsp:txBody>
      <dsp:txXfrm>
        <a:off x="3390429" y="3855525"/>
        <a:ext cx="3734742" cy="4702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7E7E9F-4B59-4E05-83AC-9873A0A171B4}">
      <dsp:nvSpPr>
        <dsp:cNvPr id="0" name=""/>
        <dsp:cNvSpPr/>
      </dsp:nvSpPr>
      <dsp:spPr>
        <a:xfrm>
          <a:off x="0" y="71356"/>
          <a:ext cx="10515600" cy="998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GPU page fault handler</a:t>
          </a:r>
        </a:p>
      </dsp:txBody>
      <dsp:txXfrm>
        <a:off x="48726" y="120082"/>
        <a:ext cx="10418148" cy="900704"/>
      </dsp:txXfrm>
    </dsp:sp>
    <dsp:sp modelId="{FA19BDC8-3E28-4025-9C60-BDF0FC0852ED}">
      <dsp:nvSpPr>
        <dsp:cNvPr id="0" name=""/>
        <dsp:cNvSpPr/>
      </dsp:nvSpPr>
      <dsp:spPr>
        <a:xfrm>
          <a:off x="0" y="1141512"/>
          <a:ext cx="10515600" cy="998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MMU notifier implementation</a:t>
          </a:r>
        </a:p>
      </dsp:txBody>
      <dsp:txXfrm>
        <a:off x="48726" y="1190238"/>
        <a:ext cx="10418148" cy="900704"/>
      </dsp:txXfrm>
    </dsp:sp>
    <dsp:sp modelId="{3E5B0C57-59A2-44F4-8598-7CF1C3774BBB}">
      <dsp:nvSpPr>
        <dsp:cNvPr id="0" name=""/>
        <dsp:cNvSpPr/>
      </dsp:nvSpPr>
      <dsp:spPr>
        <a:xfrm>
          <a:off x="0" y="2211669"/>
          <a:ext cx="10515600" cy="998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Garbage collector</a:t>
          </a:r>
        </a:p>
      </dsp:txBody>
      <dsp:txXfrm>
        <a:off x="48726" y="2260395"/>
        <a:ext cx="10418148" cy="900704"/>
      </dsp:txXfrm>
    </dsp:sp>
    <dsp:sp modelId="{E5778375-CA5D-4487-AED0-3836EA20D3F1}">
      <dsp:nvSpPr>
        <dsp:cNvPr id="0" name=""/>
        <dsp:cNvSpPr/>
      </dsp:nvSpPr>
      <dsp:spPr>
        <a:xfrm>
          <a:off x="0" y="3281825"/>
          <a:ext cx="10515600" cy="998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Virtual functions (e.g., allocate GPU SVM data structure, allocate </a:t>
          </a:r>
          <a:r>
            <a:rPr lang="en-US" sz="2500" kern="1200" dirty="0" err="1"/>
            <a:t>devmem</a:t>
          </a:r>
          <a:r>
            <a:rPr lang="en-US" sz="2500" kern="1200" dirty="0"/>
            <a:t> and provide PFNs, copy memory to / from device, </a:t>
          </a:r>
          <a:r>
            <a:rPr lang="en-US" sz="2500" kern="1200" dirty="0" err="1"/>
            <a:t>etc</a:t>
          </a:r>
          <a:r>
            <a:rPr lang="en-US" sz="2500" kern="1200" dirty="0"/>
            <a:t>…)</a:t>
          </a:r>
        </a:p>
      </dsp:txBody>
      <dsp:txXfrm>
        <a:off x="48726" y="3330551"/>
        <a:ext cx="10418148" cy="9007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764619-592E-403B-AF02-AC1B64C5B26F}">
      <dsp:nvSpPr>
        <dsp:cNvPr id="0" name=""/>
        <dsp:cNvSpPr/>
      </dsp:nvSpPr>
      <dsp:spPr>
        <a:xfrm>
          <a:off x="0" y="2560"/>
          <a:ext cx="658926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F814E7-6734-4335-8780-F54810A05E06}">
      <dsp:nvSpPr>
        <dsp:cNvPr id="0" name=""/>
        <dsp:cNvSpPr/>
      </dsp:nvSpPr>
      <dsp:spPr>
        <a:xfrm>
          <a:off x="0" y="2560"/>
          <a:ext cx="6589260" cy="873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First implementation purposed as a common solution</a:t>
          </a:r>
        </a:p>
      </dsp:txBody>
      <dsp:txXfrm>
        <a:off x="0" y="2560"/>
        <a:ext cx="6589260" cy="873145"/>
      </dsp:txXfrm>
    </dsp:sp>
    <dsp:sp modelId="{E90335B7-1A5B-414A-928D-4EEDDDEBED23}">
      <dsp:nvSpPr>
        <dsp:cNvPr id="0" name=""/>
        <dsp:cNvSpPr/>
      </dsp:nvSpPr>
      <dsp:spPr>
        <a:xfrm>
          <a:off x="0" y="875705"/>
          <a:ext cx="6589260" cy="0"/>
        </a:xfrm>
        <a:prstGeom prst="line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172D8-0594-4C41-8401-329DE8840D1D}">
      <dsp:nvSpPr>
        <dsp:cNvPr id="0" name=""/>
        <dsp:cNvSpPr/>
      </dsp:nvSpPr>
      <dsp:spPr>
        <a:xfrm>
          <a:off x="0" y="875705"/>
          <a:ext cx="6589260" cy="873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Locking designed around core MM semantics (e.g., No large device / process locks to seal races, rather implement everything with retry loops)</a:t>
          </a:r>
        </a:p>
      </dsp:txBody>
      <dsp:txXfrm>
        <a:off x="0" y="875705"/>
        <a:ext cx="6589260" cy="873145"/>
      </dsp:txXfrm>
    </dsp:sp>
    <dsp:sp modelId="{10D1AADD-C1E9-411B-822E-7A2861DCB3AD}">
      <dsp:nvSpPr>
        <dsp:cNvPr id="0" name=""/>
        <dsp:cNvSpPr/>
      </dsp:nvSpPr>
      <dsp:spPr>
        <a:xfrm>
          <a:off x="0" y="1748851"/>
          <a:ext cx="6589260" cy="0"/>
        </a:xfrm>
        <a:prstGeom prst="lin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C4CDEF-5DCE-459C-A5DC-EE7DA2046E6B}">
      <dsp:nvSpPr>
        <dsp:cNvPr id="0" name=""/>
        <dsp:cNvSpPr/>
      </dsp:nvSpPr>
      <dsp:spPr>
        <a:xfrm>
          <a:off x="0" y="1748851"/>
          <a:ext cx="6589260" cy="873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Designed to support SVM allocations a BO allocations in same GPU address space</a:t>
          </a:r>
        </a:p>
      </dsp:txBody>
      <dsp:txXfrm>
        <a:off x="0" y="1748851"/>
        <a:ext cx="6589260" cy="873145"/>
      </dsp:txXfrm>
    </dsp:sp>
    <dsp:sp modelId="{72200C86-D478-4CDF-9ABF-286BC371F35C}">
      <dsp:nvSpPr>
        <dsp:cNvPr id="0" name=""/>
        <dsp:cNvSpPr/>
      </dsp:nvSpPr>
      <dsp:spPr>
        <a:xfrm>
          <a:off x="0" y="2621996"/>
          <a:ext cx="6589260" cy="0"/>
        </a:xfrm>
        <a:prstGeom prst="line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5970AD-0BE4-4BFC-B465-16D33EAC32F7}">
      <dsp:nvSpPr>
        <dsp:cNvPr id="0" name=""/>
        <dsp:cNvSpPr/>
      </dsp:nvSpPr>
      <dsp:spPr>
        <a:xfrm>
          <a:off x="0" y="2621996"/>
          <a:ext cx="6589260" cy="873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Clear</a:t>
          </a:r>
          <a:r>
            <a:rPr lang="en-US" sz="1700" kern="1200" baseline="0" dirty="0"/>
            <a:t> separation of physical vs virtual world</a:t>
          </a:r>
          <a:endParaRPr lang="en-US" sz="1700" kern="1200" dirty="0"/>
        </a:p>
      </dsp:txBody>
      <dsp:txXfrm>
        <a:off x="0" y="2621996"/>
        <a:ext cx="6589260" cy="873145"/>
      </dsp:txXfrm>
    </dsp:sp>
    <dsp:sp modelId="{18D3A50F-84F9-482D-9433-40964C385D61}">
      <dsp:nvSpPr>
        <dsp:cNvPr id="0" name=""/>
        <dsp:cNvSpPr/>
      </dsp:nvSpPr>
      <dsp:spPr>
        <a:xfrm>
          <a:off x="0" y="3495141"/>
          <a:ext cx="6589260" cy="0"/>
        </a:xfrm>
        <a:prstGeom prst="lin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C7FC3E-3EC9-4CF6-9056-58C8F41B1E64}">
      <dsp:nvSpPr>
        <dsp:cNvPr id="0" name=""/>
        <dsp:cNvSpPr/>
      </dsp:nvSpPr>
      <dsp:spPr>
        <a:xfrm>
          <a:off x="0" y="3495141"/>
          <a:ext cx="6589260" cy="873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Userptr</a:t>
          </a:r>
          <a:r>
            <a:rPr lang="en-US" sz="1700" kern="1200" dirty="0"/>
            <a:t> can be built on top GPU SVM</a:t>
          </a:r>
        </a:p>
      </dsp:txBody>
      <dsp:txXfrm>
        <a:off x="0" y="3495141"/>
        <a:ext cx="6589260" cy="873145"/>
      </dsp:txXfrm>
    </dsp:sp>
    <dsp:sp modelId="{8D21C6D5-4272-4D98-B35B-78544544250D}">
      <dsp:nvSpPr>
        <dsp:cNvPr id="0" name=""/>
        <dsp:cNvSpPr/>
      </dsp:nvSpPr>
      <dsp:spPr>
        <a:xfrm>
          <a:off x="0" y="4368287"/>
          <a:ext cx="6589260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DA1750-6DDE-41C0-91F6-48A7E654D544}">
      <dsp:nvSpPr>
        <dsp:cNvPr id="0" name=""/>
        <dsp:cNvSpPr/>
      </dsp:nvSpPr>
      <dsp:spPr>
        <a:xfrm>
          <a:off x="0" y="4368287"/>
          <a:ext cx="6589260" cy="873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Extensively documented with kernel doc</a:t>
          </a:r>
          <a:r>
            <a:rPr lang="en-US" sz="1700" kern="1200" baseline="0" dirty="0"/>
            <a:t> </a:t>
          </a:r>
          <a:endParaRPr lang="en-US" sz="1700" kern="1200" dirty="0"/>
        </a:p>
      </dsp:txBody>
      <dsp:txXfrm>
        <a:off x="0" y="4368287"/>
        <a:ext cx="6589260" cy="8731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7206B1-DD78-44BB-9DFD-33AB919C1690}">
      <dsp:nvSpPr>
        <dsp:cNvPr id="0" name=""/>
        <dsp:cNvSpPr/>
      </dsp:nvSpPr>
      <dsp:spPr>
        <a:xfrm>
          <a:off x="0" y="64156"/>
          <a:ext cx="10515600" cy="7985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GPU SVM integrated with Xe and single device SVM working</a:t>
          </a:r>
        </a:p>
      </dsp:txBody>
      <dsp:txXfrm>
        <a:off x="38981" y="103137"/>
        <a:ext cx="10437638" cy="720563"/>
      </dsp:txXfrm>
    </dsp:sp>
    <dsp:sp modelId="{1A024792-3A39-42A0-820F-8F9B73C51D85}">
      <dsp:nvSpPr>
        <dsp:cNvPr id="0" name=""/>
        <dsp:cNvSpPr/>
      </dsp:nvSpPr>
      <dsp:spPr>
        <a:xfrm>
          <a:off x="0" y="920281"/>
          <a:ext cx="10515600" cy="7985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Xe</a:t>
          </a:r>
          <a:r>
            <a:rPr lang="en-US" sz="2000" kern="1200" baseline="0" dirty="0"/>
            <a:t> has implemented </a:t>
          </a:r>
          <a:r>
            <a:rPr lang="en-US" sz="2000" kern="1200" baseline="0" dirty="0" err="1"/>
            <a:t>userptr</a:t>
          </a:r>
          <a:r>
            <a:rPr lang="en-US" sz="2000" kern="1200" baseline="0" dirty="0"/>
            <a:t> on top of GPU SVM</a:t>
          </a:r>
          <a:endParaRPr lang="en-US" sz="2000" kern="1200" dirty="0"/>
        </a:p>
      </dsp:txBody>
      <dsp:txXfrm>
        <a:off x="38981" y="959262"/>
        <a:ext cx="10437638" cy="720563"/>
      </dsp:txXfrm>
    </dsp:sp>
    <dsp:sp modelId="{9A70A26E-8EE3-4E7A-B683-086C6D17919F}">
      <dsp:nvSpPr>
        <dsp:cNvPr id="0" name=""/>
        <dsp:cNvSpPr/>
      </dsp:nvSpPr>
      <dsp:spPr>
        <a:xfrm>
          <a:off x="0" y="1776406"/>
          <a:ext cx="10515600" cy="7985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Xe has implement prefetch IOCTL and madvise on top of GPU SVM</a:t>
          </a:r>
        </a:p>
      </dsp:txBody>
      <dsp:txXfrm>
        <a:off x="38981" y="1815387"/>
        <a:ext cx="10437638" cy="720563"/>
      </dsp:txXfrm>
    </dsp:sp>
    <dsp:sp modelId="{5B94B79D-44F3-41F4-B12D-4F5601B6F60D}">
      <dsp:nvSpPr>
        <dsp:cNvPr id="0" name=""/>
        <dsp:cNvSpPr/>
      </dsp:nvSpPr>
      <dsp:spPr>
        <a:xfrm>
          <a:off x="0" y="2632531"/>
          <a:ext cx="10515600" cy="7985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Multi-device is a WIP. Planned support for PCIe P2P and high-speed fabrics (e.g. </a:t>
          </a:r>
          <a:r>
            <a:rPr lang="en-US" sz="2000" kern="1200" dirty="0" err="1"/>
            <a:t>UALink</a:t>
          </a:r>
          <a:r>
            <a:rPr lang="en-US" sz="2000" kern="1200" dirty="0"/>
            <a:t>)</a:t>
          </a:r>
        </a:p>
      </dsp:txBody>
      <dsp:txXfrm>
        <a:off x="38981" y="2671512"/>
        <a:ext cx="10437638" cy="720563"/>
      </dsp:txXfrm>
    </dsp:sp>
    <dsp:sp modelId="{03774976-405A-475A-9339-718D58073301}">
      <dsp:nvSpPr>
        <dsp:cNvPr id="0" name=""/>
        <dsp:cNvSpPr/>
      </dsp:nvSpPr>
      <dsp:spPr>
        <a:xfrm>
          <a:off x="0" y="3488656"/>
          <a:ext cx="10515600" cy="7985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Performance optimizations (e.g. large device pages, fully parallel GPU fault handlers, threaded prefetch, </a:t>
          </a:r>
          <a:r>
            <a:rPr lang="en-US" sz="2000" kern="1200" dirty="0" err="1"/>
            <a:t>etc</a:t>
          </a:r>
          <a:r>
            <a:rPr lang="en-US" sz="2000" kern="1200" dirty="0"/>
            <a:t>…)</a:t>
          </a:r>
        </a:p>
      </dsp:txBody>
      <dsp:txXfrm>
        <a:off x="38981" y="3527637"/>
        <a:ext cx="10437638" cy="720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5F9E3-CE3C-4695-95FD-B663AA90D07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81B44D-7804-48A9-8CC6-44C18D96E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1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SVM – explain usages and comparison to traditional memory allocate</a:t>
            </a:r>
          </a:p>
          <a:p>
            <a:r>
              <a:rPr lang="en-US" dirty="0"/>
              <a:t>Example core MM is beast and hard deal with</a:t>
            </a:r>
          </a:p>
          <a:p>
            <a:r>
              <a:rPr lang="en-US" dirty="0"/>
              <a:t>HMM – mirror CPU addresses in GPU addresses, two set of page tables</a:t>
            </a:r>
          </a:p>
          <a:p>
            <a:r>
              <a:rPr lang="en-US" dirty="0"/>
              <a:t>Migrate layer – move memory from SRAM -&gt; VRAM, device private pages, coherent pages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81B44D-7804-48A9-8CC6-44C18D96E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55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Range allocation – typically get a single address, need to lookup core MM state to figure out how big</a:t>
            </a:r>
          </a:p>
          <a:p>
            <a:r>
              <a:rPr lang="en-US" dirty="0"/>
              <a:t>MMU notifier – registered with core MM when CPU address space changes, typical </a:t>
            </a:r>
            <a:r>
              <a:rPr lang="en-US" dirty="0" err="1"/>
              <a:t>tlb</a:t>
            </a:r>
            <a:r>
              <a:rPr lang="en-US" dirty="0"/>
              <a:t> invalidation, or </a:t>
            </a:r>
            <a:r>
              <a:rPr lang="en-US" dirty="0" err="1"/>
              <a:t>gpu</a:t>
            </a:r>
            <a:r>
              <a:rPr lang="en-US" dirty="0"/>
              <a:t> idle, larger notifiers</a:t>
            </a:r>
          </a:p>
          <a:p>
            <a:r>
              <a:rPr lang="en-US" dirty="0"/>
              <a:t>Page collection – find pages associated with range, maps them</a:t>
            </a:r>
          </a:p>
          <a:p>
            <a:r>
              <a:rPr lang="en-US" dirty="0" err="1"/>
              <a:t>Cpu</a:t>
            </a:r>
            <a:r>
              <a:rPr lang="en-US" dirty="0"/>
              <a:t> fault handler – if pages are device private, first access on CPU moves it back</a:t>
            </a:r>
          </a:p>
          <a:p>
            <a:r>
              <a:rPr lang="en-US" dirty="0"/>
              <a:t>Locking – MMU notifiers / HMM have locking rules (notifier lock), takes this GPU SVM side, provides usage explains for driver, critical functions in GPU SVM register driver in </a:t>
            </a:r>
            <a:r>
              <a:rPr lang="en-US" dirty="0" err="1"/>
              <a:t>lockdep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81B44D-7804-48A9-8CC6-44C18D96EB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6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Page faults handler – get a range, optional move, get pages, bind</a:t>
            </a:r>
            <a:br>
              <a:rPr lang="en-US" dirty="0"/>
            </a:br>
            <a:r>
              <a:rPr lang="en-US" dirty="0"/>
              <a:t>MMU notifier – TLB invalidation, </a:t>
            </a:r>
            <a:r>
              <a:rPr lang="en-US" dirty="0" err="1"/>
              <a:t>gpu</a:t>
            </a:r>
            <a:r>
              <a:rPr lang="en-US" dirty="0"/>
              <a:t> idle, </a:t>
            </a:r>
            <a:r>
              <a:rPr lang="en-US" dirty="0" err="1"/>
              <a:t>unmap</a:t>
            </a:r>
            <a:r>
              <a:rPr lang="en-US" dirty="0"/>
              <a:t> pages, add to GC</a:t>
            </a:r>
          </a:p>
          <a:p>
            <a:r>
              <a:rPr lang="en-US" dirty="0"/>
              <a:t>GC – used to break deadlock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81B44D-7804-48A9-8CC6-44C18D96EBD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73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post lots on conflict on list, </a:t>
            </a:r>
            <a:r>
              <a:rPr lang="en-US" dirty="0" err="1"/>
              <a:t>dave</a:t>
            </a:r>
            <a:r>
              <a:rPr lang="en-US" dirty="0"/>
              <a:t> said common solution</a:t>
            </a:r>
          </a:p>
          <a:p>
            <a:r>
              <a:rPr lang="en-US" dirty="0"/>
              <a:t>No heavy locks, explain CPU and GPU race + retries</a:t>
            </a:r>
          </a:p>
          <a:p>
            <a:r>
              <a:rPr lang="en-US" dirty="0"/>
              <a:t>A function GPU VM, explain mirror on driver load + BO binding</a:t>
            </a:r>
          </a:p>
          <a:p>
            <a:r>
              <a:rPr lang="en-US" dirty="0"/>
              <a:t>CPU page fault lock </a:t>
            </a:r>
            <a:r>
              <a:rPr lang="en-US" dirty="0" err="1"/>
              <a:t>devmem</a:t>
            </a:r>
            <a:r>
              <a:rPr lang="en-US" dirty="0"/>
              <a:t> looked, doesn’t worker with </a:t>
            </a:r>
            <a:r>
              <a:rPr lang="en-US" dirty="0" err="1"/>
              <a:t>memramp</a:t>
            </a:r>
            <a:endParaRPr lang="en-US" dirty="0"/>
          </a:p>
          <a:p>
            <a:r>
              <a:rPr lang="en-US" dirty="0" err="1"/>
              <a:t>Userptr</a:t>
            </a:r>
            <a:r>
              <a:rPr lang="en-US" dirty="0"/>
              <a:t> is CPU address explicitly with VM bind, possible </a:t>
            </a:r>
            <a:r>
              <a:rPr lang="en-US" dirty="0" err="1"/>
              <a:t>devmem</a:t>
            </a:r>
            <a:r>
              <a:rPr lang="en-US" dirty="0"/>
              <a:t> support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81B44D-7804-48A9-8CC6-44C18D96EBD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36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Prefetch is optimizations to move memory bypassing faults</a:t>
            </a:r>
          </a:p>
          <a:p>
            <a:r>
              <a:rPr lang="en-US" dirty="0" err="1"/>
              <a:t>Madvise</a:t>
            </a:r>
            <a:r>
              <a:rPr lang="en-US" dirty="0"/>
              <a:t> desired placement, atomic rules, </a:t>
            </a:r>
            <a:r>
              <a:rPr lang="en-US" dirty="0" err="1"/>
              <a:t>etc</a:t>
            </a:r>
            <a:r>
              <a:rPr lang="en-US" dirty="0"/>
              <a:t> – basically set migration policy</a:t>
            </a:r>
          </a:p>
          <a:p>
            <a:r>
              <a:rPr lang="en-US" dirty="0"/>
              <a:t>Large device pages is excited 300 us to 6 us</a:t>
            </a:r>
          </a:p>
          <a:p>
            <a:r>
              <a:rPr lang="en-US" dirty="0"/>
              <a:t>Parallel GPU faults, fine grained locking on Xe side allows fault handler in same GPU address to in parallel (also </a:t>
            </a:r>
            <a:r>
              <a:rPr lang="en-US"/>
              <a:t>with prefetch)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81B44D-7804-48A9-8CC6-44C18D96EB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37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220D2-E833-575D-1E71-209219A47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640D96-025D-034C-0ED1-CC9F249D5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E42EB-60B6-B7E6-C9A1-979EDD970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52811-999B-5FA4-0D90-53870533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C260B-C0B9-5CEE-4237-81BB46EC9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1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0BD3A-5198-4C51-FA12-82C5A1145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86BC7B-CC78-4D42-4B08-06347D2C2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C3EEA-DFA3-4996-1B52-B9AD9CF61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51482-F7F2-9A69-659B-846ABAD29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E549D-F8F1-D1F1-BFAC-4EE60EEC1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5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CF1287-7C92-0DAE-B932-1251AA0E19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27004-F507-E177-BF28-9A2819DBC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94F05-10C3-2738-5A3E-4D388BD29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B3974-3356-FA48-9AF5-E79E2BC73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92010-F9C7-85CA-6B6F-623BA9A2D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48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A7AB6-C2BD-A83E-9267-B4BB23976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9C775-6E7D-D342-6BC1-A629296F6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37F90-9A0A-6C00-0E51-15ED51EB9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06D57-3010-B495-51FD-8BC82FEB4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FB47C-035D-A96A-F241-7C2FA8B91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08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F8774-3606-6F3C-5C13-FE7A7653D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A7553-CD2B-2677-4A31-58FB7BC3D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66A1D-1A5E-1773-0759-A4CA245F6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4332B-51D2-F138-D1E2-C721FE5AE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C9AFC-5DCB-9303-3A50-A399565EB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25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70C7C-E30D-0BF3-A896-096BF2A6B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C2E57-9517-EB88-5DF7-47A14A616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203406-0DC1-1ADB-2DE2-ED6753979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15DFD-E06B-29CA-74BA-F8510DB6E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7472B-A32E-DCAA-A1DE-CFAD4190F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22D90-5F57-C353-8F23-2AB27C544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4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CA658-8738-E91B-EF58-CB933ED6E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D19BA-FA2B-DF76-DE3C-BD0F6BF9A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7028BE-F2D3-ABC2-6A98-B843B8D2E9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342DE1-ACDD-7E4E-6954-3A1CC8A65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D9B043-6B05-FCEF-506E-15CDB87B4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CC1F95-5DCA-C8DA-3F62-13C42819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C0E052-F8E2-2802-8FF9-4B74E3EC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53DE5D-3DE9-BEC0-5BC2-43215FEEC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93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72A60-09C8-F53C-3402-C2AA7E946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5C6413-5219-0551-DABE-969407563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CC784-044B-41F6-9CFA-F718CEAA2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955467-E5B5-E2A2-0651-32ADB2D38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2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C0A6C3-BE11-6677-A845-53A4FBD67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88B68C-7062-09C9-C026-3622F2A78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B1364-DDFF-FDD8-4853-4FA8683F2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1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8307D-B22B-8ADB-6801-E74C61235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A4427-B205-49DA-5E14-2EE8BA1C2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34B783-C12A-4150-7F82-A0EEB60A4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D27172-7EAA-45D9-5494-616684C6B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86FEBC-9462-A996-18C7-600C4BCB6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C906D1-7FAF-FF95-8DE6-DFF5D987E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27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F1220-29A6-39B2-5A87-80F785A54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B0A8DF-42FA-B867-A5C6-7ACCD0A9D0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27F453-15DE-8405-C18F-9A9BA625E7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36E01D-A9AF-953D-5BB9-E92D2A988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9AEBE-F475-1919-1B03-AC4D79DB8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AA7F0-48CA-8DB7-E7D1-3CBA3FE05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52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2032BE-A6B7-D144-DB89-187FEAD12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43219-129A-C71F-080D-80001211C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B4034-E08C-7AF7-20F4-E4998CC0E9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ABC542-1A46-455A-A7B4-B1B327EE2B5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70A45-FAAC-55F9-8CD6-B16CC685E1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45290-8C8B-804D-791D-9A1553412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2E5FF8-01E9-4629-82F5-9FF865BE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55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atchwork.freedesktop.org/series/137870/" TargetMode="External"/><Relationship Id="rId2" Type="http://schemas.openxmlformats.org/officeDocument/2006/relationships/hyperlink" Target="https://elixir.bootlin.com/linux/v6.16.9/source/mm/migrate_device.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wn.net/Articles/1028739/" TargetMode="External"/><Relationship Id="rId4" Type="http://schemas.openxmlformats.org/officeDocument/2006/relationships/hyperlink" Target="https://patchwork.freedesktop.org/series/146553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92AF16-CEF6-8B2E-3DCC-3AE95B85F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GPU SVM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FA8064-4352-95D9-3359-B1D49988E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/>
              <a:t>Matthew Brost – 9/29/2025 - Intel</a:t>
            </a:r>
          </a:p>
        </p:txBody>
      </p:sp>
      <p:sp>
        <p:nvSpPr>
          <p:cNvPr id="48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02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9128E8-EC05-B419-802E-B6100DCA5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About me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7A58922-986B-1A7C-775E-328ECF08E0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036116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0518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30817E-25F4-EE8B-1C0E-57F044B2F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66080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What is GPU SVM?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F23EFC4-EE65-0F12-BDF4-B414BE19CF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1503557"/>
              </p:ext>
            </p:extLst>
          </p:nvPr>
        </p:nvGraphicFramePr>
        <p:xfrm>
          <a:off x="838200" y="1946363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81472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8308163-9EA4-BC74-8417-6AA67A76A24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2DFFBA-5AA1-E781-E55C-7789AD0EF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What does GPU SVM provide?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3470A9F-CD65-6E52-3127-B46E0A7335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0824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31925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6B832-758B-8E4A-802A-89E4C1A18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driver side components?</a:t>
            </a:r>
            <a:endParaRPr lang="en-US" dirty="0"/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E0C91EF5-9575-3FCA-7A58-2C4CB5C657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69145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48613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709375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543451" y="1248213"/>
            <a:ext cx="5413238" cy="432633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DF821D-3790-0E7D-04D2-5BA36B363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67" y="675564"/>
            <a:ext cx="3609833" cy="5204085"/>
          </a:xfrm>
        </p:spPr>
        <p:txBody>
          <a:bodyPr>
            <a:normAutofit/>
          </a:bodyPr>
          <a:lstStyle/>
          <a:p>
            <a:r>
              <a:rPr lang="en-US" sz="3700"/>
              <a:t>Comparison to existing SVM implementations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3ECFFD-AB22-C424-2C2D-2E2AC9F217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912776"/>
              </p:ext>
            </p:extLst>
          </p:nvPr>
        </p:nvGraphicFramePr>
        <p:xfrm>
          <a:off x="4776730" y="819369"/>
          <a:ext cx="658926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16805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96F8E-6FBF-0AA8-6FB8-FE8ACB4FF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and next steps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62D6EC7-4A30-41B6-9BBA-FD8CB52368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27296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90661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8BE723A-136E-5537-772B-D246211D7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8951F-1303-2045-6C90-58BC4172A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 lnSpcReduction="10000"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HMM: https://www.kernel.org/doc/html/v5.0/vm/hmm.html</a:t>
            </a:r>
          </a:p>
          <a:p>
            <a:r>
              <a:rPr lang="en-US" sz="1800" dirty="0">
                <a:solidFill>
                  <a:schemeClr val="tx2"/>
                </a:solidFill>
              </a:rPr>
              <a:t>Migrate layer: </a:t>
            </a:r>
            <a:r>
              <a:rPr lang="en-US" sz="1800" dirty="0">
                <a:solidFill>
                  <a:schemeClr val="tx2"/>
                </a:solidFill>
                <a:hlinkClick r:id="rId2"/>
              </a:rPr>
              <a:t>https://elixir.bootlin.com/linux/v6.16.9/source/mm/migrate_device.c</a:t>
            </a:r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>
                <a:solidFill>
                  <a:schemeClr val="tx2"/>
                </a:solidFill>
              </a:rPr>
              <a:t>GPU SVM series: </a:t>
            </a:r>
            <a:r>
              <a:rPr lang="en-US" sz="1800" dirty="0">
                <a:solidFill>
                  <a:schemeClr val="tx2"/>
                </a:solidFill>
                <a:hlinkClick r:id="rId3"/>
              </a:rPr>
              <a:t>https://patchwork.freedesktop.org/series/137870/</a:t>
            </a:r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 err="1">
                <a:solidFill>
                  <a:schemeClr val="tx2"/>
                </a:solidFill>
              </a:rPr>
              <a:t>Userptr</a:t>
            </a:r>
            <a:r>
              <a:rPr lang="en-US" sz="1800" dirty="0">
                <a:solidFill>
                  <a:schemeClr val="tx2"/>
                </a:solidFill>
              </a:rPr>
              <a:t> in Xe on top GPU SVM: </a:t>
            </a:r>
            <a:r>
              <a:rPr lang="en-US" sz="1800" dirty="0">
                <a:solidFill>
                  <a:schemeClr val="tx2"/>
                </a:solidFill>
                <a:hlinkClick r:id="rId4"/>
              </a:rPr>
              <a:t>https://patchwork.freedesktop.org/series/146553/</a:t>
            </a:r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>
                <a:solidFill>
                  <a:schemeClr val="tx2"/>
                </a:solidFill>
              </a:rPr>
              <a:t>Large device pages: </a:t>
            </a:r>
            <a:r>
              <a:rPr lang="en-US" sz="1800" dirty="0">
                <a:solidFill>
                  <a:schemeClr val="tx2"/>
                </a:solidFill>
                <a:hlinkClick r:id="rId5"/>
              </a:rPr>
              <a:t>https://lwn.net/Articles/1028739/</a:t>
            </a:r>
            <a:br>
              <a:rPr lang="en-US" sz="1800" dirty="0">
                <a:solidFill>
                  <a:schemeClr val="tx2"/>
                </a:solidFill>
              </a:rPr>
            </a:br>
            <a:r>
              <a:rPr lang="en-US" sz="1800" dirty="0">
                <a:solidFill>
                  <a:schemeClr val="tx2"/>
                </a:solidFill>
              </a:rPr>
              <a:t>https://patchwork.freedesktop.org/series/151754/</a:t>
            </a:r>
          </a:p>
          <a:p>
            <a:r>
              <a:rPr lang="en-US" sz="1800" dirty="0">
                <a:solidFill>
                  <a:schemeClr val="tx2"/>
                </a:solidFill>
              </a:rPr>
              <a:t>Two pass MMU notifiers: https://patchwork.freedesktop.org/series/153280/</a:t>
            </a:r>
          </a:p>
        </p:txBody>
      </p:sp>
    </p:spTree>
    <p:extLst>
      <p:ext uri="{BB962C8B-B14F-4D97-AF65-F5344CB8AC3E}">
        <p14:creationId xmlns:p14="http://schemas.microsoft.com/office/powerpoint/2010/main" val="683816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822</Words>
  <Application>Microsoft Office PowerPoint</Application>
  <PresentationFormat>Widescreen</PresentationFormat>
  <Paragraphs>71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GPU SVM overview</vt:lpstr>
      <vt:lpstr>About me</vt:lpstr>
      <vt:lpstr>What is GPU SVM?</vt:lpstr>
      <vt:lpstr>What does GPU SVM provide?</vt:lpstr>
      <vt:lpstr>What are driver side components?</vt:lpstr>
      <vt:lpstr>Comparison to existing SVM implementations</vt:lpstr>
      <vt:lpstr>Status and next steps</vt:lpstr>
      <vt:lpstr>Links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Brost, Matthew</dc:creator>
  <cp:lastModifiedBy>Brost, Matthew</cp:lastModifiedBy>
  <cp:revision>2</cp:revision>
  <dcterms:created xsi:type="dcterms:W3CDTF">2025-09-28T14:35:12Z</dcterms:created>
  <dcterms:modified xsi:type="dcterms:W3CDTF">2025-10-16T18:50:54Z</dcterms:modified>
</cp:coreProperties>
</file>