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6" r:id="rId3"/>
    <p:sldId id="263" r:id="rId4"/>
    <p:sldId id="270" r:id="rId5"/>
    <p:sldId id="271" r:id="rId6"/>
    <p:sldId id="257" r:id="rId7"/>
    <p:sldId id="269" r:id="rId8"/>
    <p:sldId id="259" r:id="rId9"/>
    <p:sldId id="260" r:id="rId10"/>
    <p:sldId id="272" r:id="rId11"/>
    <p:sldId id="261" r:id="rId12"/>
    <p:sldId id="273" r:id="rId13"/>
    <p:sldId id="264" r:id="rId14"/>
    <p:sldId id="27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6467" autoAdjust="0"/>
  </p:normalViewPr>
  <p:slideViewPr>
    <p:cSldViewPr snapToGrid="0">
      <p:cViewPr>
        <p:scale>
          <a:sx n="75" d="100"/>
          <a:sy n="75" d="100"/>
        </p:scale>
        <p:origin x="284" y="-1004"/>
      </p:cViewPr>
      <p:guideLst/>
    </p:cSldViewPr>
  </p:slideViewPr>
  <p:outlineViewPr>
    <p:cViewPr>
      <p:scale>
        <a:sx n="33" d="100"/>
        <a:sy n="33" d="100"/>
      </p:scale>
      <p:origin x="0" y="-62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0EFC1-BDA4-4ECE-AAA2-549FD3FADAF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9E9A86-837E-49A2-8F54-5FFE914C49EE}">
      <dgm:prSet/>
      <dgm:spPr/>
      <dgm:t>
        <a:bodyPr/>
        <a:lstStyle/>
        <a:p>
          <a:r>
            <a:rPr lang="en-US" dirty="0"/>
            <a:t>What &amp; Why Content Protection ?</a:t>
          </a:r>
        </a:p>
      </dgm:t>
    </dgm:pt>
    <dgm:pt modelId="{9938D71F-ABD6-4088-92D8-798BF7937F3E}" type="parTrans" cxnId="{396E52FF-00C9-44FB-ACBE-ED1823E63B33}">
      <dgm:prSet/>
      <dgm:spPr/>
      <dgm:t>
        <a:bodyPr/>
        <a:lstStyle/>
        <a:p>
          <a:endParaRPr lang="en-US"/>
        </a:p>
      </dgm:t>
    </dgm:pt>
    <dgm:pt modelId="{93744661-8648-4402-A610-AAC16A22F536}" type="sibTrans" cxnId="{396E52FF-00C9-44FB-ACBE-ED1823E63B33}">
      <dgm:prSet custT="1"/>
      <dgm:spPr/>
      <dgm:t>
        <a:bodyPr/>
        <a:lstStyle/>
        <a:p>
          <a:r>
            <a:rPr lang="en-US" sz="1400" dirty="0"/>
            <a:t>HDCP</a:t>
          </a:r>
        </a:p>
      </dgm:t>
    </dgm:pt>
    <dgm:pt modelId="{2704035F-9DF0-4615-A0B5-E50499E3CA47}">
      <dgm:prSet/>
      <dgm:spPr/>
      <dgm:t>
        <a:bodyPr/>
        <a:lstStyle/>
        <a:p>
          <a:r>
            <a:rPr lang="en-US" dirty="0"/>
            <a:t>HDCP &amp; PAVP</a:t>
          </a:r>
        </a:p>
      </dgm:t>
    </dgm:pt>
    <dgm:pt modelId="{3E47EADC-7EFC-46CD-B257-91CC13E75268}" type="parTrans" cxnId="{25C64EA5-2C6C-42D1-AD12-8A904D610BB7}">
      <dgm:prSet/>
      <dgm:spPr/>
      <dgm:t>
        <a:bodyPr/>
        <a:lstStyle/>
        <a:p>
          <a:endParaRPr lang="en-US"/>
        </a:p>
      </dgm:t>
    </dgm:pt>
    <dgm:pt modelId="{6D432235-A182-4C16-A595-82E0D21D95EA}" type="sibTrans" cxnId="{25C64EA5-2C6C-42D1-AD12-8A904D610BB7}">
      <dgm:prSet custT="1"/>
      <dgm:spPr/>
      <dgm:t>
        <a:bodyPr/>
        <a:lstStyle/>
        <a:p>
          <a:r>
            <a:rPr lang="en-US" sz="1400" dirty="0"/>
            <a:t>PAVP</a:t>
          </a:r>
        </a:p>
      </dgm:t>
    </dgm:pt>
    <dgm:pt modelId="{F27BA7B6-67B0-4EDC-92B7-3EC06F68624C}">
      <dgm:prSet/>
      <dgm:spPr/>
      <dgm:t>
        <a:bodyPr/>
        <a:lstStyle/>
        <a:p>
          <a:r>
            <a:rPr lang="en-US" dirty="0"/>
            <a:t>Challenges &amp; the downsides of CP</a:t>
          </a:r>
        </a:p>
      </dgm:t>
    </dgm:pt>
    <dgm:pt modelId="{D27DB516-A9A6-43AD-A481-531F27C50096}" type="parTrans" cxnId="{E5F5975D-E943-460C-A396-84221FB47FE8}">
      <dgm:prSet/>
      <dgm:spPr/>
      <dgm:t>
        <a:bodyPr/>
        <a:lstStyle/>
        <a:p>
          <a:endParaRPr lang="en-US"/>
        </a:p>
      </dgm:t>
    </dgm:pt>
    <dgm:pt modelId="{D06207B0-74F3-4A6A-B4BA-D984DD53D8E3}" type="sibTrans" cxnId="{E5F5975D-E943-460C-A396-84221FB47FE8}">
      <dgm:prSet/>
      <dgm:spPr/>
      <dgm:t>
        <a:bodyPr/>
        <a:lstStyle/>
        <a:p>
          <a:r>
            <a:rPr lang="en-US" dirty="0"/>
            <a:t>Content Protection Adoption</a:t>
          </a:r>
        </a:p>
      </dgm:t>
    </dgm:pt>
    <dgm:pt modelId="{C9E07151-CAA8-48D3-BBC0-7F1960711022}">
      <dgm:prSet/>
      <dgm:spPr/>
      <dgm:t>
        <a:bodyPr/>
        <a:lstStyle/>
        <a:p>
          <a:r>
            <a:rPr lang="en-US" dirty="0"/>
            <a:t>HDCP1x Vs HDCP2.x</a:t>
          </a:r>
        </a:p>
      </dgm:t>
    </dgm:pt>
    <dgm:pt modelId="{0D9EFAA1-8036-4665-94A3-DC777EE5DD34}" type="sibTrans" cxnId="{9EB61D81-E1FE-4A20-8F52-D2A0CEBEA2DA}">
      <dgm:prSet/>
      <dgm:spPr/>
      <dgm:t>
        <a:bodyPr/>
        <a:lstStyle/>
        <a:p>
          <a:r>
            <a:rPr lang="en-US" dirty="0"/>
            <a:t>HDCP from userspace to driver</a:t>
          </a:r>
        </a:p>
      </dgm:t>
    </dgm:pt>
    <dgm:pt modelId="{6B3AF133-E456-4B26-B1C3-4E31C5C06549}" type="parTrans" cxnId="{9EB61D81-E1FE-4A20-8F52-D2A0CEBEA2DA}">
      <dgm:prSet/>
      <dgm:spPr/>
      <dgm:t>
        <a:bodyPr/>
        <a:lstStyle/>
        <a:p>
          <a:endParaRPr lang="en-US"/>
        </a:p>
      </dgm:t>
    </dgm:pt>
    <dgm:pt modelId="{77C3101E-5A78-4E9A-A700-FF02DB307B26}">
      <dgm:prSet/>
      <dgm:spPr/>
      <dgm:t>
        <a:bodyPr/>
        <a:lstStyle/>
        <a:p>
          <a:r>
            <a:rPr lang="en-US" dirty="0"/>
            <a:t>Types Of Content Protection</a:t>
          </a:r>
        </a:p>
      </dgm:t>
    </dgm:pt>
    <dgm:pt modelId="{90651FFD-2794-4CB3-92D3-D8DA2227C56F}" type="parTrans" cxnId="{106A7828-698E-4A23-AABD-2AFA6CD67CBD}">
      <dgm:prSet/>
      <dgm:spPr/>
      <dgm:t>
        <a:bodyPr/>
        <a:lstStyle/>
        <a:p>
          <a:endParaRPr lang="en-US"/>
        </a:p>
      </dgm:t>
    </dgm:pt>
    <dgm:pt modelId="{47D80955-3DEA-4B7F-8F78-DF9F37DA9A84}" type="sibTrans" cxnId="{106A7828-698E-4A23-AABD-2AFA6CD67CBD}">
      <dgm:prSet/>
      <dgm:spPr/>
      <dgm:t>
        <a:bodyPr/>
        <a:lstStyle/>
        <a:p>
          <a:r>
            <a:rPr lang="en-US" dirty="0"/>
            <a:t>Content Protection Adoption</a:t>
          </a:r>
        </a:p>
      </dgm:t>
    </dgm:pt>
    <dgm:pt modelId="{639972AD-34E3-4844-96AF-00B98DDFC152}" type="pres">
      <dgm:prSet presAssocID="{8B10EFC1-BDA4-4ECE-AAA2-549FD3FADAFA}" presName="Name0" presStyleCnt="0">
        <dgm:presLayoutVars>
          <dgm:chMax/>
          <dgm:chPref/>
          <dgm:dir/>
          <dgm:animLvl val="lvl"/>
        </dgm:presLayoutVars>
      </dgm:prSet>
      <dgm:spPr/>
    </dgm:pt>
    <dgm:pt modelId="{D1118B94-45E7-46A0-95FE-574C7F1B1F56}" type="pres">
      <dgm:prSet presAssocID="{CF9E9A86-837E-49A2-8F54-5FFE914C49EE}" presName="composite" presStyleCnt="0"/>
      <dgm:spPr/>
    </dgm:pt>
    <dgm:pt modelId="{F318DACA-764A-4188-8D82-D46455B23CBD}" type="pres">
      <dgm:prSet presAssocID="{CF9E9A86-837E-49A2-8F54-5FFE914C49EE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89ED39E3-18C4-45B1-9EC9-DE2CE7B36201}" type="pres">
      <dgm:prSet presAssocID="{CF9E9A86-837E-49A2-8F54-5FFE914C49E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41937310-2780-42BC-81A4-31233C6A0DD5}" type="pres">
      <dgm:prSet presAssocID="{CF9E9A86-837E-49A2-8F54-5FFE914C49EE}" presName="BalanceSpacing" presStyleCnt="0"/>
      <dgm:spPr/>
    </dgm:pt>
    <dgm:pt modelId="{ADF7E3E0-EE16-476B-ABD1-2BC9A8B95972}" type="pres">
      <dgm:prSet presAssocID="{CF9E9A86-837E-49A2-8F54-5FFE914C49EE}" presName="BalanceSpacing1" presStyleCnt="0"/>
      <dgm:spPr/>
    </dgm:pt>
    <dgm:pt modelId="{AC7D9033-3090-4170-8F45-532F00A2E39B}" type="pres">
      <dgm:prSet presAssocID="{93744661-8648-4402-A610-AAC16A22F536}" presName="Accent1Text" presStyleLbl="node1" presStyleIdx="1" presStyleCnt="10" custLinFactNeighborX="56369" custLinFactNeighborY="81207"/>
      <dgm:spPr/>
    </dgm:pt>
    <dgm:pt modelId="{1F861E5B-8DAB-40D2-9A74-A60A480C8B72}" type="pres">
      <dgm:prSet presAssocID="{93744661-8648-4402-A610-AAC16A22F536}" presName="spaceBetweenRectangles" presStyleCnt="0"/>
      <dgm:spPr/>
    </dgm:pt>
    <dgm:pt modelId="{F8ECFC97-643D-4500-9862-B3C0ED60B913}" type="pres">
      <dgm:prSet presAssocID="{C9E07151-CAA8-48D3-BBC0-7F1960711022}" presName="composite" presStyleCnt="0"/>
      <dgm:spPr/>
    </dgm:pt>
    <dgm:pt modelId="{11276AF9-8499-4E13-86EC-EEBF241C8839}" type="pres">
      <dgm:prSet presAssocID="{C9E07151-CAA8-48D3-BBC0-7F1960711022}" presName="Parent1" presStyleLbl="node1" presStyleIdx="2" presStyleCnt="10" custLinFactX="8888" custLinFactNeighborX="100000" custLinFactNeighborY="-1677">
        <dgm:presLayoutVars>
          <dgm:chMax val="1"/>
          <dgm:chPref val="1"/>
          <dgm:bulletEnabled val="1"/>
        </dgm:presLayoutVars>
      </dgm:prSet>
      <dgm:spPr/>
    </dgm:pt>
    <dgm:pt modelId="{7013CDDE-2C94-4953-95F7-984BA1C970AB}" type="pres">
      <dgm:prSet presAssocID="{C9E07151-CAA8-48D3-BBC0-7F1960711022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B774590-E8E4-4763-8BA0-8692A5DD2073}" type="pres">
      <dgm:prSet presAssocID="{C9E07151-CAA8-48D3-BBC0-7F1960711022}" presName="BalanceSpacing" presStyleCnt="0"/>
      <dgm:spPr/>
    </dgm:pt>
    <dgm:pt modelId="{8BF4365A-4C0A-4CBB-A067-46A173F28A37}" type="pres">
      <dgm:prSet presAssocID="{C9E07151-CAA8-48D3-BBC0-7F1960711022}" presName="BalanceSpacing1" presStyleCnt="0"/>
      <dgm:spPr/>
    </dgm:pt>
    <dgm:pt modelId="{76C60067-3251-435B-87DC-97CE0943E794}" type="pres">
      <dgm:prSet presAssocID="{0D9EFAA1-8036-4665-94A3-DC777EE5DD34}" presName="Accent1Text" presStyleLbl="node1" presStyleIdx="3" presStyleCnt="10" custLinFactX="5997" custLinFactNeighborX="100000" custLinFactNeighborY="838"/>
      <dgm:spPr/>
    </dgm:pt>
    <dgm:pt modelId="{30F8D4CE-D4FF-4C71-9ADA-E11B59BDEA8C}" type="pres">
      <dgm:prSet presAssocID="{0D9EFAA1-8036-4665-94A3-DC777EE5DD34}" presName="spaceBetweenRectangles" presStyleCnt="0"/>
      <dgm:spPr/>
    </dgm:pt>
    <dgm:pt modelId="{56CA3B73-5EF4-455F-A491-0D30BACFC76E}" type="pres">
      <dgm:prSet presAssocID="{2704035F-9DF0-4615-A0B5-E50499E3CA47}" presName="composite" presStyleCnt="0"/>
      <dgm:spPr/>
    </dgm:pt>
    <dgm:pt modelId="{3618083E-D2B7-4283-B829-44DFF8DE6CDD}" type="pres">
      <dgm:prSet presAssocID="{2704035F-9DF0-4615-A0B5-E50499E3CA47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3BC5A530-B5F4-469E-B63F-AFE26909D92D}" type="pres">
      <dgm:prSet presAssocID="{2704035F-9DF0-4615-A0B5-E50499E3CA47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17E709A5-8AC2-4831-8E47-167FF50C8702}" type="pres">
      <dgm:prSet presAssocID="{2704035F-9DF0-4615-A0B5-E50499E3CA47}" presName="BalanceSpacing" presStyleCnt="0"/>
      <dgm:spPr/>
    </dgm:pt>
    <dgm:pt modelId="{B7E951F1-8BBC-47D5-9805-205480F3F21F}" type="pres">
      <dgm:prSet presAssocID="{2704035F-9DF0-4615-A0B5-E50499E3CA47}" presName="BalanceSpacing1" presStyleCnt="0"/>
      <dgm:spPr/>
    </dgm:pt>
    <dgm:pt modelId="{4B03BB86-70CF-4B24-A37C-9E435B992887}" type="pres">
      <dgm:prSet presAssocID="{6D432235-A182-4C16-A595-82E0D21D95EA}" presName="Accent1Text" presStyleLbl="node1" presStyleIdx="5" presStyleCnt="10" custLinFactNeighborX="-1343" custLinFactNeighborY="-389"/>
      <dgm:spPr/>
    </dgm:pt>
    <dgm:pt modelId="{0DBBC460-AACB-4579-AD5C-E64E84D937C4}" type="pres">
      <dgm:prSet presAssocID="{6D432235-A182-4C16-A595-82E0D21D95EA}" presName="spaceBetweenRectangles" presStyleCnt="0"/>
      <dgm:spPr/>
    </dgm:pt>
    <dgm:pt modelId="{CA4D7502-9EF2-43BB-8E4B-7D4EBB7353A0}" type="pres">
      <dgm:prSet presAssocID="{F27BA7B6-67B0-4EDC-92B7-3EC06F68624C}" presName="composite" presStyleCnt="0"/>
      <dgm:spPr/>
    </dgm:pt>
    <dgm:pt modelId="{08A065F3-3311-4CF3-9B4E-2D7B37A598D7}" type="pres">
      <dgm:prSet presAssocID="{F27BA7B6-67B0-4EDC-92B7-3EC06F68624C}" presName="Parent1" presStyleLbl="node1" presStyleIdx="6" presStyleCnt="10" custLinFactNeighborX="3338" custLinFactNeighborY="-2026">
        <dgm:presLayoutVars>
          <dgm:chMax val="1"/>
          <dgm:chPref val="1"/>
          <dgm:bulletEnabled val="1"/>
        </dgm:presLayoutVars>
      </dgm:prSet>
      <dgm:spPr/>
    </dgm:pt>
    <dgm:pt modelId="{7A83D759-B846-4BC9-9196-27BD7B77BE24}" type="pres">
      <dgm:prSet presAssocID="{F27BA7B6-67B0-4EDC-92B7-3EC06F68624C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FBDB677-38A9-4B89-91C5-79EC39C89EE9}" type="pres">
      <dgm:prSet presAssocID="{F27BA7B6-67B0-4EDC-92B7-3EC06F68624C}" presName="BalanceSpacing" presStyleCnt="0"/>
      <dgm:spPr/>
    </dgm:pt>
    <dgm:pt modelId="{E58A4826-280A-4292-85EC-F0B40C44315F}" type="pres">
      <dgm:prSet presAssocID="{F27BA7B6-67B0-4EDC-92B7-3EC06F68624C}" presName="BalanceSpacing1" presStyleCnt="0"/>
      <dgm:spPr/>
    </dgm:pt>
    <dgm:pt modelId="{80BB41F2-F98D-48BF-BE76-771F2569920D}" type="pres">
      <dgm:prSet presAssocID="{D06207B0-74F3-4A6A-B4BA-D984DD53D8E3}" presName="Accent1Text" presStyleLbl="node1" presStyleIdx="7" presStyleCnt="10" custLinFactNeighborX="56897" custLinFactNeighborY="-85232"/>
      <dgm:spPr/>
    </dgm:pt>
    <dgm:pt modelId="{B14689A2-5441-48F6-8A59-3F4461808BA9}" type="pres">
      <dgm:prSet presAssocID="{D06207B0-74F3-4A6A-B4BA-D984DD53D8E3}" presName="spaceBetweenRectangles" presStyleCnt="0"/>
      <dgm:spPr/>
    </dgm:pt>
    <dgm:pt modelId="{4963270C-DB49-4581-A831-E53FC6F5ED25}" type="pres">
      <dgm:prSet presAssocID="{77C3101E-5A78-4E9A-A700-FF02DB307B26}" presName="composite" presStyleCnt="0"/>
      <dgm:spPr/>
    </dgm:pt>
    <dgm:pt modelId="{817F7713-BF35-4EE2-9C88-BB5011826FAE}" type="pres">
      <dgm:prSet presAssocID="{77C3101E-5A78-4E9A-A700-FF02DB307B26}" presName="Parent1" presStyleLbl="node1" presStyleIdx="8" presStyleCnt="10" custLinFactX="6445" custLinFactY="-139825" custLinFactNeighborX="100000" custLinFactNeighborY="-200000">
        <dgm:presLayoutVars>
          <dgm:chMax val="1"/>
          <dgm:chPref val="1"/>
          <dgm:bulletEnabled val="1"/>
        </dgm:presLayoutVars>
      </dgm:prSet>
      <dgm:spPr/>
    </dgm:pt>
    <dgm:pt modelId="{7B3AD1F7-E7EB-4DB8-9101-4E7E80347EAA}" type="pres">
      <dgm:prSet presAssocID="{77C3101E-5A78-4E9A-A700-FF02DB307B26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763482A2-47AD-4B7A-ACDB-5518D0E69296}" type="pres">
      <dgm:prSet presAssocID="{77C3101E-5A78-4E9A-A700-FF02DB307B26}" presName="BalanceSpacing" presStyleCnt="0"/>
      <dgm:spPr/>
    </dgm:pt>
    <dgm:pt modelId="{F07A22B5-45FC-433C-8327-31CEEC0FEC2A}" type="pres">
      <dgm:prSet presAssocID="{77C3101E-5A78-4E9A-A700-FF02DB307B26}" presName="BalanceSpacing1" presStyleCnt="0"/>
      <dgm:spPr/>
    </dgm:pt>
    <dgm:pt modelId="{2050E619-0BC8-482E-99A1-B6DAE9F8E864}" type="pres">
      <dgm:prSet presAssocID="{47D80955-3DEA-4B7F-8F78-DF9F37DA9A84}" presName="Accent1Text" presStyleLbl="node1" presStyleIdx="9" presStyleCnt="10" custLinFactNeighborX="56897" custLinFactNeighborY="-85232"/>
      <dgm:spPr/>
    </dgm:pt>
  </dgm:ptLst>
  <dgm:cxnLst>
    <dgm:cxn modelId="{106A7828-698E-4A23-AABD-2AFA6CD67CBD}" srcId="{8B10EFC1-BDA4-4ECE-AAA2-549FD3FADAFA}" destId="{77C3101E-5A78-4E9A-A700-FF02DB307B26}" srcOrd="4" destOrd="0" parTransId="{90651FFD-2794-4CB3-92D3-D8DA2227C56F}" sibTransId="{47D80955-3DEA-4B7F-8F78-DF9F37DA9A84}"/>
    <dgm:cxn modelId="{4AA68432-3EB0-47D4-A4E4-129CCF1E7F30}" type="presOf" srcId="{6D432235-A182-4C16-A595-82E0D21D95EA}" destId="{4B03BB86-70CF-4B24-A37C-9E435B992887}" srcOrd="0" destOrd="0" presId="urn:microsoft.com/office/officeart/2008/layout/AlternatingHexagons"/>
    <dgm:cxn modelId="{D5F5E33E-C6DB-41C5-957B-BD159B1CD4B0}" type="presOf" srcId="{93744661-8648-4402-A610-AAC16A22F536}" destId="{AC7D9033-3090-4170-8F45-532F00A2E39B}" srcOrd="0" destOrd="0" presId="urn:microsoft.com/office/officeart/2008/layout/AlternatingHexagons"/>
    <dgm:cxn modelId="{2656013F-9B7B-4E5D-B322-66F3BF4CDE8D}" type="presOf" srcId="{2704035F-9DF0-4615-A0B5-E50499E3CA47}" destId="{3618083E-D2B7-4283-B829-44DFF8DE6CDD}" srcOrd="0" destOrd="0" presId="urn:microsoft.com/office/officeart/2008/layout/AlternatingHexagons"/>
    <dgm:cxn modelId="{E5F5975D-E943-460C-A396-84221FB47FE8}" srcId="{8B10EFC1-BDA4-4ECE-AAA2-549FD3FADAFA}" destId="{F27BA7B6-67B0-4EDC-92B7-3EC06F68624C}" srcOrd="3" destOrd="0" parTransId="{D27DB516-A9A6-43AD-A481-531F27C50096}" sibTransId="{D06207B0-74F3-4A6A-B4BA-D984DD53D8E3}"/>
    <dgm:cxn modelId="{094E5065-6379-4E69-9588-8EFD3EEA7245}" type="presOf" srcId="{47D80955-3DEA-4B7F-8F78-DF9F37DA9A84}" destId="{2050E619-0BC8-482E-99A1-B6DAE9F8E864}" srcOrd="0" destOrd="0" presId="urn:microsoft.com/office/officeart/2008/layout/AlternatingHexagons"/>
    <dgm:cxn modelId="{E94DC159-C2FF-452B-9BC3-0934140DF13A}" type="presOf" srcId="{0D9EFAA1-8036-4665-94A3-DC777EE5DD34}" destId="{76C60067-3251-435B-87DC-97CE0943E794}" srcOrd="0" destOrd="0" presId="urn:microsoft.com/office/officeart/2008/layout/AlternatingHexagons"/>
    <dgm:cxn modelId="{9EB61D81-E1FE-4A20-8F52-D2A0CEBEA2DA}" srcId="{8B10EFC1-BDA4-4ECE-AAA2-549FD3FADAFA}" destId="{C9E07151-CAA8-48D3-BBC0-7F1960711022}" srcOrd="1" destOrd="0" parTransId="{6B3AF133-E456-4B26-B1C3-4E31C5C06549}" sibTransId="{0D9EFAA1-8036-4665-94A3-DC777EE5DD34}"/>
    <dgm:cxn modelId="{3A70C383-E570-4FEC-B563-37FF7130C572}" type="presOf" srcId="{77C3101E-5A78-4E9A-A700-FF02DB307B26}" destId="{817F7713-BF35-4EE2-9C88-BB5011826FAE}" srcOrd="0" destOrd="0" presId="urn:microsoft.com/office/officeart/2008/layout/AlternatingHexagons"/>
    <dgm:cxn modelId="{25C64EA5-2C6C-42D1-AD12-8A904D610BB7}" srcId="{8B10EFC1-BDA4-4ECE-AAA2-549FD3FADAFA}" destId="{2704035F-9DF0-4615-A0B5-E50499E3CA47}" srcOrd="2" destOrd="0" parTransId="{3E47EADC-7EFC-46CD-B257-91CC13E75268}" sibTransId="{6D432235-A182-4C16-A595-82E0D21D95EA}"/>
    <dgm:cxn modelId="{8FA276AB-859B-4BFE-914B-781BFB9A0499}" type="presOf" srcId="{D06207B0-74F3-4A6A-B4BA-D984DD53D8E3}" destId="{80BB41F2-F98D-48BF-BE76-771F2569920D}" srcOrd="0" destOrd="0" presId="urn:microsoft.com/office/officeart/2008/layout/AlternatingHexagons"/>
    <dgm:cxn modelId="{625802B1-5DE7-4BA0-AD93-88580A36F945}" type="presOf" srcId="{CF9E9A86-837E-49A2-8F54-5FFE914C49EE}" destId="{F318DACA-764A-4188-8D82-D46455B23CBD}" srcOrd="0" destOrd="0" presId="urn:microsoft.com/office/officeart/2008/layout/AlternatingHexagons"/>
    <dgm:cxn modelId="{AD9FE5B2-B472-4351-A518-A9846D9C2DEA}" type="presOf" srcId="{F27BA7B6-67B0-4EDC-92B7-3EC06F68624C}" destId="{08A065F3-3311-4CF3-9B4E-2D7B37A598D7}" srcOrd="0" destOrd="0" presId="urn:microsoft.com/office/officeart/2008/layout/AlternatingHexagons"/>
    <dgm:cxn modelId="{7E86CED7-F3BF-422A-8971-E89601CCDF6C}" type="presOf" srcId="{C9E07151-CAA8-48D3-BBC0-7F1960711022}" destId="{11276AF9-8499-4E13-86EC-EEBF241C8839}" srcOrd="0" destOrd="0" presId="urn:microsoft.com/office/officeart/2008/layout/AlternatingHexagons"/>
    <dgm:cxn modelId="{C51F71F4-BDA9-44FC-B64F-6BD67D0DF795}" type="presOf" srcId="{8B10EFC1-BDA4-4ECE-AAA2-549FD3FADAFA}" destId="{639972AD-34E3-4844-96AF-00B98DDFC152}" srcOrd="0" destOrd="0" presId="urn:microsoft.com/office/officeart/2008/layout/AlternatingHexagons"/>
    <dgm:cxn modelId="{396E52FF-00C9-44FB-ACBE-ED1823E63B33}" srcId="{8B10EFC1-BDA4-4ECE-AAA2-549FD3FADAFA}" destId="{CF9E9A86-837E-49A2-8F54-5FFE914C49EE}" srcOrd="0" destOrd="0" parTransId="{9938D71F-ABD6-4088-92D8-798BF7937F3E}" sibTransId="{93744661-8648-4402-A610-AAC16A22F536}"/>
    <dgm:cxn modelId="{430D804E-649F-4C7F-B51A-1AA1009BF41E}" type="presParOf" srcId="{639972AD-34E3-4844-96AF-00B98DDFC152}" destId="{D1118B94-45E7-46A0-95FE-574C7F1B1F56}" srcOrd="0" destOrd="0" presId="urn:microsoft.com/office/officeart/2008/layout/AlternatingHexagons"/>
    <dgm:cxn modelId="{946AAEAA-3855-4CF6-BCBB-39373FC8C598}" type="presParOf" srcId="{D1118B94-45E7-46A0-95FE-574C7F1B1F56}" destId="{F318DACA-764A-4188-8D82-D46455B23CBD}" srcOrd="0" destOrd="0" presId="urn:microsoft.com/office/officeart/2008/layout/AlternatingHexagons"/>
    <dgm:cxn modelId="{AFACD70C-B6F2-4819-B47C-905776410EAD}" type="presParOf" srcId="{D1118B94-45E7-46A0-95FE-574C7F1B1F56}" destId="{89ED39E3-18C4-45B1-9EC9-DE2CE7B36201}" srcOrd="1" destOrd="0" presId="urn:microsoft.com/office/officeart/2008/layout/AlternatingHexagons"/>
    <dgm:cxn modelId="{3BDD63BB-1546-4E2D-BB14-902087E4A9A4}" type="presParOf" srcId="{D1118B94-45E7-46A0-95FE-574C7F1B1F56}" destId="{41937310-2780-42BC-81A4-31233C6A0DD5}" srcOrd="2" destOrd="0" presId="urn:microsoft.com/office/officeart/2008/layout/AlternatingHexagons"/>
    <dgm:cxn modelId="{A715B2C4-62A9-40BC-ABFE-1777D8C62B75}" type="presParOf" srcId="{D1118B94-45E7-46A0-95FE-574C7F1B1F56}" destId="{ADF7E3E0-EE16-476B-ABD1-2BC9A8B95972}" srcOrd="3" destOrd="0" presId="urn:microsoft.com/office/officeart/2008/layout/AlternatingHexagons"/>
    <dgm:cxn modelId="{686A680A-DEE9-44A1-AA48-1B000EB039B1}" type="presParOf" srcId="{D1118B94-45E7-46A0-95FE-574C7F1B1F56}" destId="{AC7D9033-3090-4170-8F45-532F00A2E39B}" srcOrd="4" destOrd="0" presId="urn:microsoft.com/office/officeart/2008/layout/AlternatingHexagons"/>
    <dgm:cxn modelId="{817CB69B-16F5-4E0E-924D-42D44797CBD5}" type="presParOf" srcId="{639972AD-34E3-4844-96AF-00B98DDFC152}" destId="{1F861E5B-8DAB-40D2-9A74-A60A480C8B72}" srcOrd="1" destOrd="0" presId="urn:microsoft.com/office/officeart/2008/layout/AlternatingHexagons"/>
    <dgm:cxn modelId="{416CD143-00D1-4677-B8EC-D27659C8026D}" type="presParOf" srcId="{639972AD-34E3-4844-96AF-00B98DDFC152}" destId="{F8ECFC97-643D-4500-9862-B3C0ED60B913}" srcOrd="2" destOrd="0" presId="urn:microsoft.com/office/officeart/2008/layout/AlternatingHexagons"/>
    <dgm:cxn modelId="{45E3AADE-DF1E-4501-A49E-1793C7A84C23}" type="presParOf" srcId="{F8ECFC97-643D-4500-9862-B3C0ED60B913}" destId="{11276AF9-8499-4E13-86EC-EEBF241C8839}" srcOrd="0" destOrd="0" presId="urn:microsoft.com/office/officeart/2008/layout/AlternatingHexagons"/>
    <dgm:cxn modelId="{E870F4B8-582A-467A-BBBA-6A20580373A8}" type="presParOf" srcId="{F8ECFC97-643D-4500-9862-B3C0ED60B913}" destId="{7013CDDE-2C94-4953-95F7-984BA1C970AB}" srcOrd="1" destOrd="0" presId="urn:microsoft.com/office/officeart/2008/layout/AlternatingHexagons"/>
    <dgm:cxn modelId="{B03CA5DF-F304-42FF-BB21-9F652588974B}" type="presParOf" srcId="{F8ECFC97-643D-4500-9862-B3C0ED60B913}" destId="{1B774590-E8E4-4763-8BA0-8692A5DD2073}" srcOrd="2" destOrd="0" presId="urn:microsoft.com/office/officeart/2008/layout/AlternatingHexagons"/>
    <dgm:cxn modelId="{4D8EE12B-4684-4BB8-B708-DAB7F385CFC7}" type="presParOf" srcId="{F8ECFC97-643D-4500-9862-B3C0ED60B913}" destId="{8BF4365A-4C0A-4CBB-A067-46A173F28A37}" srcOrd="3" destOrd="0" presId="urn:microsoft.com/office/officeart/2008/layout/AlternatingHexagons"/>
    <dgm:cxn modelId="{EC436B49-83F6-4CD6-AFCC-A8BD736DEDC4}" type="presParOf" srcId="{F8ECFC97-643D-4500-9862-B3C0ED60B913}" destId="{76C60067-3251-435B-87DC-97CE0943E794}" srcOrd="4" destOrd="0" presId="urn:microsoft.com/office/officeart/2008/layout/AlternatingHexagons"/>
    <dgm:cxn modelId="{AFB378E7-3975-4659-AEB9-2922DB5CBBCA}" type="presParOf" srcId="{639972AD-34E3-4844-96AF-00B98DDFC152}" destId="{30F8D4CE-D4FF-4C71-9ADA-E11B59BDEA8C}" srcOrd="3" destOrd="0" presId="urn:microsoft.com/office/officeart/2008/layout/AlternatingHexagons"/>
    <dgm:cxn modelId="{E5255A7D-5D05-40FD-8A01-A975CAD7C49D}" type="presParOf" srcId="{639972AD-34E3-4844-96AF-00B98DDFC152}" destId="{56CA3B73-5EF4-455F-A491-0D30BACFC76E}" srcOrd="4" destOrd="0" presId="urn:microsoft.com/office/officeart/2008/layout/AlternatingHexagons"/>
    <dgm:cxn modelId="{817C4383-1501-48E4-A4C8-29BACAF131C6}" type="presParOf" srcId="{56CA3B73-5EF4-455F-A491-0D30BACFC76E}" destId="{3618083E-D2B7-4283-B829-44DFF8DE6CDD}" srcOrd="0" destOrd="0" presId="urn:microsoft.com/office/officeart/2008/layout/AlternatingHexagons"/>
    <dgm:cxn modelId="{29158FCA-82C8-4B8B-8112-903573085B80}" type="presParOf" srcId="{56CA3B73-5EF4-455F-A491-0D30BACFC76E}" destId="{3BC5A530-B5F4-469E-B63F-AFE26909D92D}" srcOrd="1" destOrd="0" presId="urn:microsoft.com/office/officeart/2008/layout/AlternatingHexagons"/>
    <dgm:cxn modelId="{E8AF8FFD-FAAE-463E-930E-9E05539EC25F}" type="presParOf" srcId="{56CA3B73-5EF4-455F-A491-0D30BACFC76E}" destId="{17E709A5-8AC2-4831-8E47-167FF50C8702}" srcOrd="2" destOrd="0" presId="urn:microsoft.com/office/officeart/2008/layout/AlternatingHexagons"/>
    <dgm:cxn modelId="{A33D5A87-E6DE-4C11-A33E-C2F32E5E82E2}" type="presParOf" srcId="{56CA3B73-5EF4-455F-A491-0D30BACFC76E}" destId="{B7E951F1-8BBC-47D5-9805-205480F3F21F}" srcOrd="3" destOrd="0" presId="urn:microsoft.com/office/officeart/2008/layout/AlternatingHexagons"/>
    <dgm:cxn modelId="{19C257F9-088A-436B-855B-DB787F520CEE}" type="presParOf" srcId="{56CA3B73-5EF4-455F-A491-0D30BACFC76E}" destId="{4B03BB86-70CF-4B24-A37C-9E435B992887}" srcOrd="4" destOrd="0" presId="urn:microsoft.com/office/officeart/2008/layout/AlternatingHexagons"/>
    <dgm:cxn modelId="{05873771-3DC8-4A13-A124-077EA8982587}" type="presParOf" srcId="{639972AD-34E3-4844-96AF-00B98DDFC152}" destId="{0DBBC460-AACB-4579-AD5C-E64E84D937C4}" srcOrd="5" destOrd="0" presId="urn:microsoft.com/office/officeart/2008/layout/AlternatingHexagons"/>
    <dgm:cxn modelId="{8C83DBB9-D250-4C84-96B3-0FFD73CE8B6E}" type="presParOf" srcId="{639972AD-34E3-4844-96AF-00B98DDFC152}" destId="{CA4D7502-9EF2-43BB-8E4B-7D4EBB7353A0}" srcOrd="6" destOrd="0" presId="urn:microsoft.com/office/officeart/2008/layout/AlternatingHexagons"/>
    <dgm:cxn modelId="{95DEA149-C57E-45D6-AFF5-6F2367F8B507}" type="presParOf" srcId="{CA4D7502-9EF2-43BB-8E4B-7D4EBB7353A0}" destId="{08A065F3-3311-4CF3-9B4E-2D7B37A598D7}" srcOrd="0" destOrd="0" presId="urn:microsoft.com/office/officeart/2008/layout/AlternatingHexagons"/>
    <dgm:cxn modelId="{268AE4F3-B4A0-4775-87B7-714122E9F210}" type="presParOf" srcId="{CA4D7502-9EF2-43BB-8E4B-7D4EBB7353A0}" destId="{7A83D759-B846-4BC9-9196-27BD7B77BE24}" srcOrd="1" destOrd="0" presId="urn:microsoft.com/office/officeart/2008/layout/AlternatingHexagons"/>
    <dgm:cxn modelId="{28EBE38B-4089-4043-8AE6-E33C643BC1D6}" type="presParOf" srcId="{CA4D7502-9EF2-43BB-8E4B-7D4EBB7353A0}" destId="{CFBDB677-38A9-4B89-91C5-79EC39C89EE9}" srcOrd="2" destOrd="0" presId="urn:microsoft.com/office/officeart/2008/layout/AlternatingHexagons"/>
    <dgm:cxn modelId="{E7DAB204-9C4F-436C-A8D3-C86C43D5C4B9}" type="presParOf" srcId="{CA4D7502-9EF2-43BB-8E4B-7D4EBB7353A0}" destId="{E58A4826-280A-4292-85EC-F0B40C44315F}" srcOrd="3" destOrd="0" presId="urn:microsoft.com/office/officeart/2008/layout/AlternatingHexagons"/>
    <dgm:cxn modelId="{2A7E8769-53DD-401D-B667-E0A5AB23A6D8}" type="presParOf" srcId="{CA4D7502-9EF2-43BB-8E4B-7D4EBB7353A0}" destId="{80BB41F2-F98D-48BF-BE76-771F2569920D}" srcOrd="4" destOrd="0" presId="urn:microsoft.com/office/officeart/2008/layout/AlternatingHexagons"/>
    <dgm:cxn modelId="{C166C43A-E0D4-4C48-A1DA-A203C5B03BC0}" type="presParOf" srcId="{639972AD-34E3-4844-96AF-00B98DDFC152}" destId="{B14689A2-5441-48F6-8A59-3F4461808BA9}" srcOrd="7" destOrd="0" presId="urn:microsoft.com/office/officeart/2008/layout/AlternatingHexagons"/>
    <dgm:cxn modelId="{C077A8DD-D71B-485B-A4FB-631BD93F7D33}" type="presParOf" srcId="{639972AD-34E3-4844-96AF-00B98DDFC152}" destId="{4963270C-DB49-4581-A831-E53FC6F5ED25}" srcOrd="8" destOrd="0" presId="urn:microsoft.com/office/officeart/2008/layout/AlternatingHexagons"/>
    <dgm:cxn modelId="{350E2C88-41FF-4E1B-9F96-EBBCCC4E7380}" type="presParOf" srcId="{4963270C-DB49-4581-A831-E53FC6F5ED25}" destId="{817F7713-BF35-4EE2-9C88-BB5011826FAE}" srcOrd="0" destOrd="0" presId="urn:microsoft.com/office/officeart/2008/layout/AlternatingHexagons"/>
    <dgm:cxn modelId="{0E76DF57-45B8-4188-8CA5-33C2A51B075A}" type="presParOf" srcId="{4963270C-DB49-4581-A831-E53FC6F5ED25}" destId="{7B3AD1F7-E7EB-4DB8-9101-4E7E80347EAA}" srcOrd="1" destOrd="0" presId="urn:microsoft.com/office/officeart/2008/layout/AlternatingHexagons"/>
    <dgm:cxn modelId="{86E02FEC-05B4-48FF-86C5-20121800C451}" type="presParOf" srcId="{4963270C-DB49-4581-A831-E53FC6F5ED25}" destId="{763482A2-47AD-4B7A-ACDB-5518D0E69296}" srcOrd="2" destOrd="0" presId="urn:microsoft.com/office/officeart/2008/layout/AlternatingHexagons"/>
    <dgm:cxn modelId="{82F020B3-346E-4B74-A93A-744C38A2B8D9}" type="presParOf" srcId="{4963270C-DB49-4581-A831-E53FC6F5ED25}" destId="{F07A22B5-45FC-433C-8327-31CEEC0FEC2A}" srcOrd="3" destOrd="0" presId="urn:microsoft.com/office/officeart/2008/layout/AlternatingHexagons"/>
    <dgm:cxn modelId="{585AB3B9-5A27-42EF-94C8-2C1FA2CD7BFC}" type="presParOf" srcId="{4963270C-DB49-4581-A831-E53FC6F5ED25}" destId="{2050E619-0BC8-482E-99A1-B6DAE9F8E86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51CDE3-B9FD-43CF-954F-BB27FBEF3B01}" type="doc">
      <dgm:prSet loTypeId="urn:microsoft.com/office/officeart/2018/5/layout/CenteredIconLabelDescription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252CAD5-8DB1-4CA7-B71C-AF6C7CAE048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High-bandwidth Digital Content Protection</a:t>
          </a:r>
        </a:p>
      </dgm:t>
    </dgm:pt>
    <dgm:pt modelId="{04934488-8B95-401C-BADE-9B854E605A4F}" type="parTrans" cxnId="{5A2C473B-62CD-46D1-A49D-28BCA5D796AB}">
      <dgm:prSet/>
      <dgm:spPr/>
      <dgm:t>
        <a:bodyPr/>
        <a:lstStyle/>
        <a:p>
          <a:endParaRPr lang="en-US"/>
        </a:p>
      </dgm:t>
    </dgm:pt>
    <dgm:pt modelId="{0805DA6B-7B5A-4E03-9354-D091515B7D7C}" type="sibTrans" cxnId="{5A2C473B-62CD-46D1-A49D-28BCA5D796AB}">
      <dgm:prSet/>
      <dgm:spPr/>
      <dgm:t>
        <a:bodyPr/>
        <a:lstStyle/>
        <a:p>
          <a:endParaRPr lang="en-US"/>
        </a:p>
      </dgm:t>
    </dgm:pt>
    <dgm:pt modelId="{B78B4045-5B14-499D-AE5C-1A49047530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Used to protect digital content  as it moves from the source to sink.</a:t>
          </a:r>
        </a:p>
      </dgm:t>
    </dgm:pt>
    <dgm:pt modelId="{EA5BDC14-B64D-4D60-A9C9-813AB1D20515}" type="parTrans" cxnId="{987322FB-9D1C-46C0-88CA-A7E3D24F83E8}">
      <dgm:prSet/>
      <dgm:spPr/>
      <dgm:t>
        <a:bodyPr/>
        <a:lstStyle/>
        <a:p>
          <a:endParaRPr lang="en-US"/>
        </a:p>
      </dgm:t>
    </dgm:pt>
    <dgm:pt modelId="{B2A5861F-30F7-4DFA-BCD3-3C7F49B1AF58}" type="sibTrans" cxnId="{987322FB-9D1C-46C0-88CA-A7E3D24F83E8}">
      <dgm:prSet/>
      <dgm:spPr/>
      <dgm:t>
        <a:bodyPr/>
        <a:lstStyle/>
        <a:p>
          <a:endParaRPr lang="en-US"/>
        </a:p>
      </dgm:t>
    </dgm:pt>
    <dgm:pt modelId="{B6266D7C-61C0-432F-BD6C-E2D5A0FE27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Works with wired connectors like DP, HDMI, DVI connector.</a:t>
          </a:r>
        </a:p>
      </dgm:t>
    </dgm:pt>
    <dgm:pt modelId="{350F6E45-BDE9-4233-AE03-B94AA0B12D78}" type="parTrans" cxnId="{6069A80B-8672-48CB-8849-C713747681DE}">
      <dgm:prSet/>
      <dgm:spPr/>
      <dgm:t>
        <a:bodyPr/>
        <a:lstStyle/>
        <a:p>
          <a:endParaRPr lang="en-US"/>
        </a:p>
      </dgm:t>
    </dgm:pt>
    <dgm:pt modelId="{29913578-9379-4510-8E47-55861E529D82}" type="sibTrans" cxnId="{6069A80B-8672-48CB-8849-C713747681DE}">
      <dgm:prSet/>
      <dgm:spPr/>
      <dgm:t>
        <a:bodyPr/>
        <a:lstStyle/>
        <a:p>
          <a:endParaRPr lang="en-US"/>
        </a:p>
      </dgm:t>
    </dgm:pt>
    <dgm:pt modelId="{F79784FB-71EC-4216-9B5C-35018569A5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HDCP Versions</a:t>
          </a:r>
        </a:p>
      </dgm:t>
    </dgm:pt>
    <dgm:pt modelId="{EB3CE2FB-A878-4449-ABE3-F15F43563279}" type="parTrans" cxnId="{0A81AE98-2740-49D9-8103-90D6C549DDE8}">
      <dgm:prSet/>
      <dgm:spPr/>
      <dgm:t>
        <a:bodyPr/>
        <a:lstStyle/>
        <a:p>
          <a:endParaRPr lang="en-US"/>
        </a:p>
      </dgm:t>
    </dgm:pt>
    <dgm:pt modelId="{C73CD22C-EA44-4BEF-A603-1286511EBCAE}" type="sibTrans" cxnId="{0A81AE98-2740-49D9-8103-90D6C549DDE8}">
      <dgm:prSet/>
      <dgm:spPr/>
      <dgm:t>
        <a:bodyPr/>
        <a:lstStyle/>
        <a:p>
          <a:endParaRPr lang="en-US"/>
        </a:p>
      </dgm:t>
    </dgm:pt>
    <dgm:pt modelId="{C5ADCDE1-16C4-4397-9F7C-B3302E0DEFA7}">
      <dgm:prSet custT="1"/>
      <dgm:spPr/>
      <dgm:t>
        <a:bodyPr/>
        <a:lstStyle/>
        <a:p>
          <a:r>
            <a:rPr lang="en-US" sz="1400" dirty="0"/>
            <a:t>HDCP 1.x</a:t>
          </a:r>
        </a:p>
      </dgm:t>
    </dgm:pt>
    <dgm:pt modelId="{DDB09F39-0B6E-4BB5-BD42-8555DFF633FC}" type="parTrans" cxnId="{096417C1-CB32-46C3-ACB8-7DCD482B042F}">
      <dgm:prSet/>
      <dgm:spPr/>
      <dgm:t>
        <a:bodyPr/>
        <a:lstStyle/>
        <a:p>
          <a:endParaRPr lang="en-US"/>
        </a:p>
      </dgm:t>
    </dgm:pt>
    <dgm:pt modelId="{5F11AF86-0CC3-4129-9678-5269FBE0B3F5}" type="sibTrans" cxnId="{096417C1-CB32-46C3-ACB8-7DCD482B042F}">
      <dgm:prSet/>
      <dgm:spPr/>
      <dgm:t>
        <a:bodyPr/>
        <a:lstStyle/>
        <a:p>
          <a:endParaRPr lang="en-US"/>
        </a:p>
      </dgm:t>
    </dgm:pt>
    <dgm:pt modelId="{CACCAEE5-A386-43F2-B665-C0FA29881B4D}">
      <dgm:prSet custT="1"/>
      <dgm:spPr/>
      <dgm:t>
        <a:bodyPr/>
        <a:lstStyle/>
        <a:p>
          <a:r>
            <a:rPr lang="en-US" sz="1400" dirty="0"/>
            <a:t>HDCP 2.x</a:t>
          </a:r>
        </a:p>
      </dgm:t>
    </dgm:pt>
    <dgm:pt modelId="{686F0130-4F64-4CDE-8B8A-27EAA4D8EE74}" type="parTrans" cxnId="{CCF06F3D-CA96-4401-A45F-70EDDBC9A482}">
      <dgm:prSet/>
      <dgm:spPr/>
      <dgm:t>
        <a:bodyPr/>
        <a:lstStyle/>
        <a:p>
          <a:endParaRPr lang="en-US"/>
        </a:p>
      </dgm:t>
    </dgm:pt>
    <dgm:pt modelId="{68802116-0F33-4109-8FF2-9B09C55EE7DA}" type="sibTrans" cxnId="{CCF06F3D-CA96-4401-A45F-70EDDBC9A482}">
      <dgm:prSet/>
      <dgm:spPr/>
      <dgm:t>
        <a:bodyPr/>
        <a:lstStyle/>
        <a:p>
          <a:endParaRPr lang="en-US"/>
        </a:p>
      </dgm:t>
    </dgm:pt>
    <dgm:pt modelId="{C44D4B3B-C570-434E-9A82-F993D054C46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HDCP Device</a:t>
          </a:r>
        </a:p>
      </dgm:t>
    </dgm:pt>
    <dgm:pt modelId="{2C842434-2BEA-4E1E-9D50-694AF87C7367}" type="parTrans" cxnId="{F2086FCF-EE71-4FE9-91DE-3B3715238B3E}">
      <dgm:prSet/>
      <dgm:spPr/>
      <dgm:t>
        <a:bodyPr/>
        <a:lstStyle/>
        <a:p>
          <a:endParaRPr lang="en-US"/>
        </a:p>
      </dgm:t>
    </dgm:pt>
    <dgm:pt modelId="{EFCCB32A-F14F-43F0-91B4-16DC79C7E549}" type="sibTrans" cxnId="{F2086FCF-EE71-4FE9-91DE-3B3715238B3E}">
      <dgm:prSet/>
      <dgm:spPr/>
      <dgm:t>
        <a:bodyPr/>
        <a:lstStyle/>
        <a:p>
          <a:endParaRPr lang="en-US"/>
        </a:p>
      </dgm:t>
    </dgm:pt>
    <dgm:pt modelId="{C6E7D574-6FAC-410D-9FB4-28BA2FA41D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Source</a:t>
          </a:r>
        </a:p>
      </dgm:t>
    </dgm:pt>
    <dgm:pt modelId="{B9EBF911-96C9-41FF-B19B-A2D61DCEB6CC}" type="parTrans" cxnId="{CE6CE696-FAAA-41E0-AA15-18F726A6F6CB}">
      <dgm:prSet/>
      <dgm:spPr/>
      <dgm:t>
        <a:bodyPr/>
        <a:lstStyle/>
        <a:p>
          <a:endParaRPr lang="en-US"/>
        </a:p>
      </dgm:t>
    </dgm:pt>
    <dgm:pt modelId="{29430026-B738-4F01-A7FF-E36F48F07B6D}" type="sibTrans" cxnId="{CE6CE696-FAAA-41E0-AA15-18F726A6F6CB}">
      <dgm:prSet/>
      <dgm:spPr/>
      <dgm:t>
        <a:bodyPr/>
        <a:lstStyle/>
        <a:p>
          <a:endParaRPr lang="en-US"/>
        </a:p>
      </dgm:t>
    </dgm:pt>
    <dgm:pt modelId="{16D14D4C-4DEC-4209-B202-FBC7BAF9A4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Sink</a:t>
          </a:r>
        </a:p>
      </dgm:t>
    </dgm:pt>
    <dgm:pt modelId="{7270CA80-2DAE-4DE2-9359-F57F6A9C06A9}" type="parTrans" cxnId="{D4807696-B529-4BCE-8803-5FCD2F730ECE}">
      <dgm:prSet/>
      <dgm:spPr/>
      <dgm:t>
        <a:bodyPr/>
        <a:lstStyle/>
        <a:p>
          <a:endParaRPr lang="en-US"/>
        </a:p>
      </dgm:t>
    </dgm:pt>
    <dgm:pt modelId="{7696A5F9-3391-4A10-939D-3CBBECB2010B}" type="sibTrans" cxnId="{D4807696-B529-4BCE-8803-5FCD2F730ECE}">
      <dgm:prSet/>
      <dgm:spPr/>
      <dgm:t>
        <a:bodyPr/>
        <a:lstStyle/>
        <a:p>
          <a:endParaRPr lang="en-US"/>
        </a:p>
      </dgm:t>
    </dgm:pt>
    <dgm:pt modelId="{A00544DB-565A-467D-B639-C5F37EF119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Repeater</a:t>
          </a:r>
        </a:p>
      </dgm:t>
    </dgm:pt>
    <dgm:pt modelId="{BE33C37D-3605-47E8-9602-A01BA56381F2}" type="parTrans" cxnId="{BF433EBF-FD28-496A-8BC1-DCD52EAF7663}">
      <dgm:prSet/>
      <dgm:spPr/>
      <dgm:t>
        <a:bodyPr/>
        <a:lstStyle/>
        <a:p>
          <a:endParaRPr lang="en-US"/>
        </a:p>
      </dgm:t>
    </dgm:pt>
    <dgm:pt modelId="{E5C550A4-083A-4DEF-B45F-97B60F10D2AF}" type="sibTrans" cxnId="{BF433EBF-FD28-496A-8BC1-DCD52EAF7663}">
      <dgm:prSet/>
      <dgm:spPr/>
      <dgm:t>
        <a:bodyPr/>
        <a:lstStyle/>
        <a:p>
          <a:endParaRPr lang="en-US"/>
        </a:p>
      </dgm:t>
    </dgm:pt>
    <dgm:pt modelId="{EEFDA2F4-D794-4DBA-81EA-921126C2D1A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Adopted By</a:t>
          </a:r>
        </a:p>
      </dgm:t>
    </dgm:pt>
    <dgm:pt modelId="{A59AE178-73CD-417E-A6A8-80FC24DEA7C6}" type="parTrans" cxnId="{FB3A55F3-5636-4098-921E-74EB7B42E0B7}">
      <dgm:prSet/>
      <dgm:spPr/>
      <dgm:t>
        <a:bodyPr/>
        <a:lstStyle/>
        <a:p>
          <a:endParaRPr lang="en-US"/>
        </a:p>
      </dgm:t>
    </dgm:pt>
    <dgm:pt modelId="{1875C963-3103-435C-9F8E-5699B1EA6963}" type="sibTrans" cxnId="{FB3A55F3-5636-4098-921E-74EB7B42E0B7}">
      <dgm:prSet/>
      <dgm:spPr/>
      <dgm:t>
        <a:bodyPr/>
        <a:lstStyle/>
        <a:p>
          <a:endParaRPr lang="en-US"/>
        </a:p>
      </dgm:t>
    </dgm:pt>
    <dgm:pt modelId="{D4973BF5-5238-45F6-B230-360E62E5CE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Sony ,Samsung, LG, Dell, Lenovo, HP ….</a:t>
          </a:r>
        </a:p>
      </dgm:t>
    </dgm:pt>
    <dgm:pt modelId="{4F861D95-699A-46D8-9CAF-7D9A4C510F15}" type="parTrans" cxnId="{14A16AF2-53B4-4B61-A67A-F2D781D26C02}">
      <dgm:prSet/>
      <dgm:spPr/>
      <dgm:t>
        <a:bodyPr/>
        <a:lstStyle/>
        <a:p>
          <a:endParaRPr lang="en-US"/>
        </a:p>
      </dgm:t>
    </dgm:pt>
    <dgm:pt modelId="{187F2D60-258D-4E60-A11D-3BBA10722DC9}" type="sibTrans" cxnId="{14A16AF2-53B4-4B61-A67A-F2D781D26C02}">
      <dgm:prSet/>
      <dgm:spPr/>
      <dgm:t>
        <a:bodyPr/>
        <a:lstStyle/>
        <a:p>
          <a:endParaRPr lang="en-US"/>
        </a:p>
      </dgm:t>
    </dgm:pt>
    <dgm:pt modelId="{52E0FDFE-3134-4047-A5A0-3FAA5BA755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Intel, AMD, Nvidia, Apple</a:t>
          </a:r>
        </a:p>
        <a:p>
          <a:pPr>
            <a:lnSpc>
              <a:spcPct val="100000"/>
            </a:lnSpc>
          </a:pPr>
          <a:r>
            <a:rPr lang="en-US" dirty="0"/>
            <a:t>Apple Fairplay, </a:t>
          </a:r>
          <a:r>
            <a:rPr lang="en-US" dirty="0" err="1"/>
            <a:t>Widevine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/>
            <a:t>Mesa 3D, Wayland, VA-API, </a:t>
          </a:r>
          <a:r>
            <a:rPr lang="en-US" dirty="0" err="1"/>
            <a:t>GStreamer</a:t>
          </a:r>
          <a:endParaRPr lang="en-US" dirty="0"/>
        </a:p>
      </dgm:t>
    </dgm:pt>
    <dgm:pt modelId="{388A80FD-C11B-42DB-8521-BC35BC515BFB}" type="parTrans" cxnId="{5AA6C63C-E0E4-407B-9D1A-A07D98161CFD}">
      <dgm:prSet/>
      <dgm:spPr/>
      <dgm:t>
        <a:bodyPr/>
        <a:lstStyle/>
        <a:p>
          <a:endParaRPr lang="en-US"/>
        </a:p>
      </dgm:t>
    </dgm:pt>
    <dgm:pt modelId="{26A6F696-49B6-460D-8DC8-14B7E9C6604C}" type="sibTrans" cxnId="{5AA6C63C-E0E4-407B-9D1A-A07D98161CFD}">
      <dgm:prSet/>
      <dgm:spPr/>
      <dgm:t>
        <a:bodyPr/>
        <a:lstStyle/>
        <a:p>
          <a:endParaRPr lang="en-US"/>
        </a:p>
      </dgm:t>
    </dgm:pt>
    <dgm:pt modelId="{E318CF33-0B37-4FD8-91FF-2142825E89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Netflix, Prime, Disney+</a:t>
          </a:r>
        </a:p>
      </dgm:t>
    </dgm:pt>
    <dgm:pt modelId="{EA2297A8-A035-4726-9D07-745F0BBE2892}" type="parTrans" cxnId="{6DE6BC77-01E3-4FC1-82DC-5B5AA278CE1B}">
      <dgm:prSet/>
      <dgm:spPr/>
      <dgm:t>
        <a:bodyPr/>
        <a:lstStyle/>
        <a:p>
          <a:endParaRPr lang="en-US"/>
        </a:p>
      </dgm:t>
    </dgm:pt>
    <dgm:pt modelId="{B162A9E7-5E4B-49A7-B7D0-E825CB90E721}" type="sibTrans" cxnId="{6DE6BC77-01E3-4FC1-82DC-5B5AA278CE1B}">
      <dgm:prSet/>
      <dgm:spPr/>
      <dgm:t>
        <a:bodyPr/>
        <a:lstStyle/>
        <a:p>
          <a:endParaRPr lang="en-US"/>
        </a:p>
      </dgm:t>
    </dgm:pt>
    <dgm:pt modelId="{21CC26AD-6CB2-4C36-8CA3-BF3A981D5EC5}" type="pres">
      <dgm:prSet presAssocID="{6E51CDE3-B9FD-43CF-954F-BB27FBEF3B01}" presName="root" presStyleCnt="0">
        <dgm:presLayoutVars>
          <dgm:dir/>
          <dgm:resizeHandles val="exact"/>
        </dgm:presLayoutVars>
      </dgm:prSet>
      <dgm:spPr/>
    </dgm:pt>
    <dgm:pt modelId="{06F6396B-CE20-4FA2-ABBF-F5A3A80F747A}" type="pres">
      <dgm:prSet presAssocID="{6252CAD5-8DB1-4CA7-B71C-AF6C7CAE0480}" presName="compNode" presStyleCnt="0"/>
      <dgm:spPr/>
    </dgm:pt>
    <dgm:pt modelId="{9CC411EC-1C80-42CE-B443-537DF9EAFA90}" type="pres">
      <dgm:prSet presAssocID="{6252CAD5-8DB1-4CA7-B71C-AF6C7CAE04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81A82AF0-5DA2-463E-9925-0CD7F04E2FCE}" type="pres">
      <dgm:prSet presAssocID="{6252CAD5-8DB1-4CA7-B71C-AF6C7CAE0480}" presName="iconSpace" presStyleCnt="0"/>
      <dgm:spPr/>
    </dgm:pt>
    <dgm:pt modelId="{A0B72768-920A-4168-8670-0F1A41CD6EDE}" type="pres">
      <dgm:prSet presAssocID="{6252CAD5-8DB1-4CA7-B71C-AF6C7CAE0480}" presName="parTx" presStyleLbl="revTx" presStyleIdx="0" presStyleCnt="6">
        <dgm:presLayoutVars>
          <dgm:chMax val="0"/>
          <dgm:chPref val="0"/>
        </dgm:presLayoutVars>
      </dgm:prSet>
      <dgm:spPr/>
    </dgm:pt>
    <dgm:pt modelId="{D5940F4B-8821-4BF1-B902-B26B253F4760}" type="pres">
      <dgm:prSet presAssocID="{6252CAD5-8DB1-4CA7-B71C-AF6C7CAE0480}" presName="txSpace" presStyleCnt="0"/>
      <dgm:spPr/>
    </dgm:pt>
    <dgm:pt modelId="{70F1FA94-27A4-4E32-88F5-576668042C89}" type="pres">
      <dgm:prSet presAssocID="{6252CAD5-8DB1-4CA7-B71C-AF6C7CAE0480}" presName="desTx" presStyleLbl="revTx" presStyleIdx="1" presStyleCnt="6">
        <dgm:presLayoutVars/>
      </dgm:prSet>
      <dgm:spPr/>
    </dgm:pt>
    <dgm:pt modelId="{5D4F9FAF-A683-48F4-A0A0-425D7ADE3463}" type="pres">
      <dgm:prSet presAssocID="{0805DA6B-7B5A-4E03-9354-D091515B7D7C}" presName="sibTrans" presStyleCnt="0"/>
      <dgm:spPr/>
    </dgm:pt>
    <dgm:pt modelId="{5339593E-EB43-4AB4-B201-A975D55395D8}" type="pres">
      <dgm:prSet presAssocID="{C44D4B3B-C570-434E-9A82-F993D054C46B}" presName="compNode" presStyleCnt="0"/>
      <dgm:spPr/>
    </dgm:pt>
    <dgm:pt modelId="{C6117F7A-F2FD-42DE-A9BA-65627905E6E2}" type="pres">
      <dgm:prSet presAssocID="{C44D4B3B-C570-434E-9A82-F993D054C46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C9EE071-C858-4CA4-A795-4C1F9471331F}" type="pres">
      <dgm:prSet presAssocID="{C44D4B3B-C570-434E-9A82-F993D054C46B}" presName="iconSpace" presStyleCnt="0"/>
      <dgm:spPr/>
    </dgm:pt>
    <dgm:pt modelId="{B3E7F6BC-0E57-4726-97EE-5CAC23D1724F}" type="pres">
      <dgm:prSet presAssocID="{C44D4B3B-C570-434E-9A82-F993D054C46B}" presName="parTx" presStyleLbl="revTx" presStyleIdx="2" presStyleCnt="6">
        <dgm:presLayoutVars>
          <dgm:chMax val="0"/>
          <dgm:chPref val="0"/>
        </dgm:presLayoutVars>
      </dgm:prSet>
      <dgm:spPr/>
    </dgm:pt>
    <dgm:pt modelId="{A7722E2D-C6DF-465D-B8F9-595F86F8AA4F}" type="pres">
      <dgm:prSet presAssocID="{C44D4B3B-C570-434E-9A82-F993D054C46B}" presName="txSpace" presStyleCnt="0"/>
      <dgm:spPr/>
    </dgm:pt>
    <dgm:pt modelId="{E0693188-AF5F-4527-B3A6-64951E324844}" type="pres">
      <dgm:prSet presAssocID="{C44D4B3B-C570-434E-9A82-F993D054C46B}" presName="desTx" presStyleLbl="revTx" presStyleIdx="3" presStyleCnt="6">
        <dgm:presLayoutVars/>
      </dgm:prSet>
      <dgm:spPr/>
    </dgm:pt>
    <dgm:pt modelId="{CB04E301-1767-4900-8E78-EAB5D73EE2CF}" type="pres">
      <dgm:prSet presAssocID="{EFCCB32A-F14F-43F0-91B4-16DC79C7E549}" presName="sibTrans" presStyleCnt="0"/>
      <dgm:spPr/>
    </dgm:pt>
    <dgm:pt modelId="{CD7A5B92-7F57-4055-96ED-E26446AC73C6}" type="pres">
      <dgm:prSet presAssocID="{EEFDA2F4-D794-4DBA-81EA-921126C2D1A8}" presName="compNode" presStyleCnt="0"/>
      <dgm:spPr/>
    </dgm:pt>
    <dgm:pt modelId="{407218C1-85AC-4575-BF61-6CF28C295E30}" type="pres">
      <dgm:prSet presAssocID="{EEFDA2F4-D794-4DBA-81EA-921126C2D1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203153CC-752B-4D53-A872-416B6EE80FFE}" type="pres">
      <dgm:prSet presAssocID="{EEFDA2F4-D794-4DBA-81EA-921126C2D1A8}" presName="iconSpace" presStyleCnt="0"/>
      <dgm:spPr/>
    </dgm:pt>
    <dgm:pt modelId="{32DE766F-97B6-44E6-AEC7-D8089B40A370}" type="pres">
      <dgm:prSet presAssocID="{EEFDA2F4-D794-4DBA-81EA-921126C2D1A8}" presName="parTx" presStyleLbl="revTx" presStyleIdx="4" presStyleCnt="6">
        <dgm:presLayoutVars>
          <dgm:chMax val="0"/>
          <dgm:chPref val="0"/>
        </dgm:presLayoutVars>
      </dgm:prSet>
      <dgm:spPr/>
    </dgm:pt>
    <dgm:pt modelId="{8E26E098-F4F0-4BBB-B77A-383F7CD388B5}" type="pres">
      <dgm:prSet presAssocID="{EEFDA2F4-D794-4DBA-81EA-921126C2D1A8}" presName="txSpace" presStyleCnt="0"/>
      <dgm:spPr/>
    </dgm:pt>
    <dgm:pt modelId="{12BE8D41-E9C6-434F-B19F-4595D3DE3318}" type="pres">
      <dgm:prSet presAssocID="{EEFDA2F4-D794-4DBA-81EA-921126C2D1A8}" presName="desTx" presStyleLbl="revTx" presStyleIdx="5" presStyleCnt="6">
        <dgm:presLayoutVars/>
      </dgm:prSet>
      <dgm:spPr/>
    </dgm:pt>
  </dgm:ptLst>
  <dgm:cxnLst>
    <dgm:cxn modelId="{6069A80B-8672-48CB-8849-C713747681DE}" srcId="{6252CAD5-8DB1-4CA7-B71C-AF6C7CAE0480}" destId="{B6266D7C-61C0-432F-BD6C-E2D5A0FE2746}" srcOrd="1" destOrd="0" parTransId="{350F6E45-BDE9-4233-AE03-B94AA0B12D78}" sibTransId="{29913578-9379-4510-8E47-55861E529D82}"/>
    <dgm:cxn modelId="{DA5BC324-DF63-4A0C-A75A-AF267F74CA6E}" type="presOf" srcId="{C44D4B3B-C570-434E-9A82-F993D054C46B}" destId="{B3E7F6BC-0E57-4726-97EE-5CAC23D1724F}" srcOrd="0" destOrd="0" presId="urn:microsoft.com/office/officeart/2018/5/layout/CenteredIconLabelDescriptionList"/>
    <dgm:cxn modelId="{3841BA38-C944-4DCB-BAED-9DDF11196CAD}" type="presOf" srcId="{B78B4045-5B14-499D-AE5C-1A49047530CF}" destId="{70F1FA94-27A4-4E32-88F5-576668042C89}" srcOrd="0" destOrd="0" presId="urn:microsoft.com/office/officeart/2018/5/layout/CenteredIconLabelDescriptionList"/>
    <dgm:cxn modelId="{5A2C473B-62CD-46D1-A49D-28BCA5D796AB}" srcId="{6E51CDE3-B9FD-43CF-954F-BB27FBEF3B01}" destId="{6252CAD5-8DB1-4CA7-B71C-AF6C7CAE0480}" srcOrd="0" destOrd="0" parTransId="{04934488-8B95-401C-BADE-9B854E605A4F}" sibTransId="{0805DA6B-7B5A-4E03-9354-D091515B7D7C}"/>
    <dgm:cxn modelId="{5AA6C63C-E0E4-407B-9D1A-A07D98161CFD}" srcId="{EEFDA2F4-D794-4DBA-81EA-921126C2D1A8}" destId="{52E0FDFE-3134-4047-A5A0-3FAA5BA7550E}" srcOrd="1" destOrd="0" parTransId="{388A80FD-C11B-42DB-8521-BC35BC515BFB}" sibTransId="{26A6F696-49B6-460D-8DC8-14B7E9C6604C}"/>
    <dgm:cxn modelId="{CCF06F3D-CA96-4401-A45F-70EDDBC9A482}" srcId="{F79784FB-71EC-4216-9B5C-35018569A536}" destId="{CACCAEE5-A386-43F2-B665-C0FA29881B4D}" srcOrd="1" destOrd="0" parTransId="{686F0130-4F64-4CDE-8B8A-27EAA4D8EE74}" sibTransId="{68802116-0F33-4109-8FF2-9B09C55EE7DA}"/>
    <dgm:cxn modelId="{1024E743-DB32-4ED3-98EB-C8D787D900A9}" type="presOf" srcId="{F79784FB-71EC-4216-9B5C-35018569A536}" destId="{70F1FA94-27A4-4E32-88F5-576668042C89}" srcOrd="0" destOrd="2" presId="urn:microsoft.com/office/officeart/2018/5/layout/CenteredIconLabelDescriptionList"/>
    <dgm:cxn modelId="{62A10348-D26D-4591-B691-551315068848}" type="presOf" srcId="{D4973BF5-5238-45F6-B230-360E62E5CE6C}" destId="{12BE8D41-E9C6-434F-B19F-4595D3DE3318}" srcOrd="0" destOrd="0" presId="urn:microsoft.com/office/officeart/2018/5/layout/CenteredIconLabelDescriptionList"/>
    <dgm:cxn modelId="{B4B2D470-7029-45BF-B4F6-2FEDCD4C8F1F}" type="presOf" srcId="{52E0FDFE-3134-4047-A5A0-3FAA5BA7550E}" destId="{12BE8D41-E9C6-434F-B19F-4595D3DE3318}" srcOrd="0" destOrd="1" presId="urn:microsoft.com/office/officeart/2018/5/layout/CenteredIconLabelDescriptionList"/>
    <dgm:cxn modelId="{6DE6BC77-01E3-4FC1-82DC-5B5AA278CE1B}" srcId="{EEFDA2F4-D794-4DBA-81EA-921126C2D1A8}" destId="{E318CF33-0B37-4FD8-91FF-2142825E8911}" srcOrd="2" destOrd="0" parTransId="{EA2297A8-A035-4726-9D07-745F0BBE2892}" sibTransId="{B162A9E7-5E4B-49A7-B7D0-E825CB90E721}"/>
    <dgm:cxn modelId="{25087D84-2334-490E-AA1F-BF235F901D9D}" type="presOf" srcId="{6252CAD5-8DB1-4CA7-B71C-AF6C7CAE0480}" destId="{A0B72768-920A-4168-8670-0F1A41CD6EDE}" srcOrd="0" destOrd="0" presId="urn:microsoft.com/office/officeart/2018/5/layout/CenteredIconLabelDescriptionList"/>
    <dgm:cxn modelId="{FCD0EB87-E46C-47F9-989D-C05749CCF2D2}" type="presOf" srcId="{E318CF33-0B37-4FD8-91FF-2142825E8911}" destId="{12BE8D41-E9C6-434F-B19F-4595D3DE3318}" srcOrd="0" destOrd="2" presId="urn:microsoft.com/office/officeart/2018/5/layout/CenteredIconLabelDescriptionList"/>
    <dgm:cxn modelId="{D4807696-B529-4BCE-8803-5FCD2F730ECE}" srcId="{C44D4B3B-C570-434E-9A82-F993D054C46B}" destId="{16D14D4C-4DEC-4209-B202-FBC7BAF9A46F}" srcOrd="1" destOrd="0" parTransId="{7270CA80-2DAE-4DE2-9359-F57F6A9C06A9}" sibTransId="{7696A5F9-3391-4A10-939D-3CBBECB2010B}"/>
    <dgm:cxn modelId="{CE6CE696-FAAA-41E0-AA15-18F726A6F6CB}" srcId="{C44D4B3B-C570-434E-9A82-F993D054C46B}" destId="{C6E7D574-6FAC-410D-9FB4-28BA2FA41DF0}" srcOrd="0" destOrd="0" parTransId="{B9EBF911-96C9-41FF-B19B-A2D61DCEB6CC}" sibTransId="{29430026-B738-4F01-A7FF-E36F48F07B6D}"/>
    <dgm:cxn modelId="{D2FCA998-B1C7-40D8-8219-1415FAD4E605}" type="presOf" srcId="{6E51CDE3-B9FD-43CF-954F-BB27FBEF3B01}" destId="{21CC26AD-6CB2-4C36-8CA3-BF3A981D5EC5}" srcOrd="0" destOrd="0" presId="urn:microsoft.com/office/officeart/2018/5/layout/CenteredIconLabelDescriptionList"/>
    <dgm:cxn modelId="{0A81AE98-2740-49D9-8103-90D6C549DDE8}" srcId="{6252CAD5-8DB1-4CA7-B71C-AF6C7CAE0480}" destId="{F79784FB-71EC-4216-9B5C-35018569A536}" srcOrd="2" destOrd="0" parTransId="{EB3CE2FB-A878-4449-ABE3-F15F43563279}" sibTransId="{C73CD22C-EA44-4BEF-A603-1286511EBCAE}"/>
    <dgm:cxn modelId="{CA40B09E-DE75-4E77-AAFB-FA68D4F3E5D1}" type="presOf" srcId="{CACCAEE5-A386-43F2-B665-C0FA29881B4D}" destId="{70F1FA94-27A4-4E32-88F5-576668042C89}" srcOrd="0" destOrd="4" presId="urn:microsoft.com/office/officeart/2018/5/layout/CenteredIconLabelDescriptionList"/>
    <dgm:cxn modelId="{96E937B3-5852-4077-BD77-0554D9B30AF0}" type="presOf" srcId="{EEFDA2F4-D794-4DBA-81EA-921126C2D1A8}" destId="{32DE766F-97B6-44E6-AEC7-D8089B40A370}" srcOrd="0" destOrd="0" presId="urn:microsoft.com/office/officeart/2018/5/layout/CenteredIconLabelDescriptionList"/>
    <dgm:cxn modelId="{BF433EBF-FD28-496A-8BC1-DCD52EAF7663}" srcId="{C44D4B3B-C570-434E-9A82-F993D054C46B}" destId="{A00544DB-565A-467D-B639-C5F37EF11926}" srcOrd="2" destOrd="0" parTransId="{BE33C37D-3605-47E8-9602-A01BA56381F2}" sibTransId="{E5C550A4-083A-4DEF-B45F-97B60F10D2AF}"/>
    <dgm:cxn modelId="{096417C1-CB32-46C3-ACB8-7DCD482B042F}" srcId="{F79784FB-71EC-4216-9B5C-35018569A536}" destId="{C5ADCDE1-16C4-4397-9F7C-B3302E0DEFA7}" srcOrd="0" destOrd="0" parTransId="{DDB09F39-0B6E-4BB5-BD42-8555DFF633FC}" sibTransId="{5F11AF86-0CC3-4129-9678-5269FBE0B3F5}"/>
    <dgm:cxn modelId="{F2086FCF-EE71-4FE9-91DE-3B3715238B3E}" srcId="{6E51CDE3-B9FD-43CF-954F-BB27FBEF3B01}" destId="{C44D4B3B-C570-434E-9A82-F993D054C46B}" srcOrd="1" destOrd="0" parTransId="{2C842434-2BEA-4E1E-9D50-694AF87C7367}" sibTransId="{EFCCB32A-F14F-43F0-91B4-16DC79C7E549}"/>
    <dgm:cxn modelId="{51133CDD-FF08-4DAD-BEA4-8985CF97398E}" type="presOf" srcId="{16D14D4C-4DEC-4209-B202-FBC7BAF9A46F}" destId="{E0693188-AF5F-4527-B3A6-64951E324844}" srcOrd="0" destOrd="1" presId="urn:microsoft.com/office/officeart/2018/5/layout/CenteredIconLabelDescriptionList"/>
    <dgm:cxn modelId="{EA7B7ADD-C96C-4836-B9BD-DF33F41C4E6B}" type="presOf" srcId="{C6E7D574-6FAC-410D-9FB4-28BA2FA41DF0}" destId="{E0693188-AF5F-4527-B3A6-64951E324844}" srcOrd="0" destOrd="0" presId="urn:microsoft.com/office/officeart/2018/5/layout/CenteredIconLabelDescriptionList"/>
    <dgm:cxn modelId="{14A16AF2-53B4-4B61-A67A-F2D781D26C02}" srcId="{EEFDA2F4-D794-4DBA-81EA-921126C2D1A8}" destId="{D4973BF5-5238-45F6-B230-360E62E5CE6C}" srcOrd="0" destOrd="0" parTransId="{4F861D95-699A-46D8-9CAF-7D9A4C510F15}" sibTransId="{187F2D60-258D-4E60-A11D-3BBA10722DC9}"/>
    <dgm:cxn modelId="{FB3A55F3-5636-4098-921E-74EB7B42E0B7}" srcId="{6E51CDE3-B9FD-43CF-954F-BB27FBEF3B01}" destId="{EEFDA2F4-D794-4DBA-81EA-921126C2D1A8}" srcOrd="2" destOrd="0" parTransId="{A59AE178-73CD-417E-A6A8-80FC24DEA7C6}" sibTransId="{1875C963-3103-435C-9F8E-5699B1EA6963}"/>
    <dgm:cxn modelId="{5CA684F4-B1C1-4B45-ADBC-1DC0C35FC63E}" type="presOf" srcId="{A00544DB-565A-467D-B639-C5F37EF11926}" destId="{E0693188-AF5F-4527-B3A6-64951E324844}" srcOrd="0" destOrd="2" presId="urn:microsoft.com/office/officeart/2018/5/layout/CenteredIconLabelDescriptionList"/>
    <dgm:cxn modelId="{BEE402F6-86DD-4DCF-B153-DC6F39DA861E}" type="presOf" srcId="{C5ADCDE1-16C4-4397-9F7C-B3302E0DEFA7}" destId="{70F1FA94-27A4-4E32-88F5-576668042C89}" srcOrd="0" destOrd="3" presId="urn:microsoft.com/office/officeart/2018/5/layout/CenteredIconLabelDescriptionList"/>
    <dgm:cxn modelId="{4C3401F9-40F1-4B01-A194-36FD140A35BD}" type="presOf" srcId="{B6266D7C-61C0-432F-BD6C-E2D5A0FE2746}" destId="{70F1FA94-27A4-4E32-88F5-576668042C89}" srcOrd="0" destOrd="1" presId="urn:microsoft.com/office/officeart/2018/5/layout/CenteredIconLabelDescriptionList"/>
    <dgm:cxn modelId="{987322FB-9D1C-46C0-88CA-A7E3D24F83E8}" srcId="{6252CAD5-8DB1-4CA7-B71C-AF6C7CAE0480}" destId="{B78B4045-5B14-499D-AE5C-1A49047530CF}" srcOrd="0" destOrd="0" parTransId="{EA5BDC14-B64D-4D60-A9C9-813AB1D20515}" sibTransId="{B2A5861F-30F7-4DFA-BCD3-3C7F49B1AF58}"/>
    <dgm:cxn modelId="{B2EB51D1-D2E0-45C7-B7CF-878C18032F1C}" type="presParOf" srcId="{21CC26AD-6CB2-4C36-8CA3-BF3A981D5EC5}" destId="{06F6396B-CE20-4FA2-ABBF-F5A3A80F747A}" srcOrd="0" destOrd="0" presId="urn:microsoft.com/office/officeart/2018/5/layout/CenteredIconLabelDescriptionList"/>
    <dgm:cxn modelId="{A906C174-B5A9-4AD7-BD18-C878FCE1E545}" type="presParOf" srcId="{06F6396B-CE20-4FA2-ABBF-F5A3A80F747A}" destId="{9CC411EC-1C80-42CE-B443-537DF9EAFA90}" srcOrd="0" destOrd="0" presId="urn:microsoft.com/office/officeart/2018/5/layout/CenteredIconLabelDescriptionList"/>
    <dgm:cxn modelId="{B858E581-4495-4F63-8CB0-83BECD407B56}" type="presParOf" srcId="{06F6396B-CE20-4FA2-ABBF-F5A3A80F747A}" destId="{81A82AF0-5DA2-463E-9925-0CD7F04E2FCE}" srcOrd="1" destOrd="0" presId="urn:microsoft.com/office/officeart/2018/5/layout/CenteredIconLabelDescriptionList"/>
    <dgm:cxn modelId="{B9E599D3-417D-4DF3-8A36-FFF0B2141BC8}" type="presParOf" srcId="{06F6396B-CE20-4FA2-ABBF-F5A3A80F747A}" destId="{A0B72768-920A-4168-8670-0F1A41CD6EDE}" srcOrd="2" destOrd="0" presId="urn:microsoft.com/office/officeart/2018/5/layout/CenteredIconLabelDescriptionList"/>
    <dgm:cxn modelId="{10E935D1-D379-4992-8101-19EA735D64F2}" type="presParOf" srcId="{06F6396B-CE20-4FA2-ABBF-F5A3A80F747A}" destId="{D5940F4B-8821-4BF1-B902-B26B253F4760}" srcOrd="3" destOrd="0" presId="urn:microsoft.com/office/officeart/2018/5/layout/CenteredIconLabelDescriptionList"/>
    <dgm:cxn modelId="{2F9AEB33-96FA-4DBA-9DF5-BCCD0A6AD533}" type="presParOf" srcId="{06F6396B-CE20-4FA2-ABBF-F5A3A80F747A}" destId="{70F1FA94-27A4-4E32-88F5-576668042C89}" srcOrd="4" destOrd="0" presId="urn:microsoft.com/office/officeart/2018/5/layout/CenteredIconLabelDescriptionList"/>
    <dgm:cxn modelId="{DC772925-84C9-4E5F-88B8-726912E6D36A}" type="presParOf" srcId="{21CC26AD-6CB2-4C36-8CA3-BF3A981D5EC5}" destId="{5D4F9FAF-A683-48F4-A0A0-425D7ADE3463}" srcOrd="1" destOrd="0" presId="urn:microsoft.com/office/officeart/2018/5/layout/CenteredIconLabelDescriptionList"/>
    <dgm:cxn modelId="{6562C446-A443-4C95-BC6A-B186F9A7ED91}" type="presParOf" srcId="{21CC26AD-6CB2-4C36-8CA3-BF3A981D5EC5}" destId="{5339593E-EB43-4AB4-B201-A975D55395D8}" srcOrd="2" destOrd="0" presId="urn:microsoft.com/office/officeart/2018/5/layout/CenteredIconLabelDescriptionList"/>
    <dgm:cxn modelId="{E6FB5717-1509-451D-BB28-04F2685030B0}" type="presParOf" srcId="{5339593E-EB43-4AB4-B201-A975D55395D8}" destId="{C6117F7A-F2FD-42DE-A9BA-65627905E6E2}" srcOrd="0" destOrd="0" presId="urn:microsoft.com/office/officeart/2018/5/layout/CenteredIconLabelDescriptionList"/>
    <dgm:cxn modelId="{AFD6E085-4E12-4594-96BD-93C6C58D62A5}" type="presParOf" srcId="{5339593E-EB43-4AB4-B201-A975D55395D8}" destId="{2C9EE071-C858-4CA4-A795-4C1F9471331F}" srcOrd="1" destOrd="0" presId="urn:microsoft.com/office/officeart/2018/5/layout/CenteredIconLabelDescriptionList"/>
    <dgm:cxn modelId="{D67C625B-DCCA-4174-8359-16746E7BD77E}" type="presParOf" srcId="{5339593E-EB43-4AB4-B201-A975D55395D8}" destId="{B3E7F6BC-0E57-4726-97EE-5CAC23D1724F}" srcOrd="2" destOrd="0" presId="urn:microsoft.com/office/officeart/2018/5/layout/CenteredIconLabelDescriptionList"/>
    <dgm:cxn modelId="{7F3BEBDA-B59E-4F95-8E5F-443CCD6441E6}" type="presParOf" srcId="{5339593E-EB43-4AB4-B201-A975D55395D8}" destId="{A7722E2D-C6DF-465D-B8F9-595F86F8AA4F}" srcOrd="3" destOrd="0" presId="urn:microsoft.com/office/officeart/2018/5/layout/CenteredIconLabelDescriptionList"/>
    <dgm:cxn modelId="{C398116B-5F6F-4BA8-BE03-9B0CC61B74DD}" type="presParOf" srcId="{5339593E-EB43-4AB4-B201-A975D55395D8}" destId="{E0693188-AF5F-4527-B3A6-64951E324844}" srcOrd="4" destOrd="0" presId="urn:microsoft.com/office/officeart/2018/5/layout/CenteredIconLabelDescriptionList"/>
    <dgm:cxn modelId="{7B10BCD3-F5EA-473E-BC33-EA70F91F7FBE}" type="presParOf" srcId="{21CC26AD-6CB2-4C36-8CA3-BF3A981D5EC5}" destId="{CB04E301-1767-4900-8E78-EAB5D73EE2CF}" srcOrd="3" destOrd="0" presId="urn:microsoft.com/office/officeart/2018/5/layout/CenteredIconLabelDescriptionList"/>
    <dgm:cxn modelId="{36AB1D17-9F5D-483D-BAD5-0DC59B59B52E}" type="presParOf" srcId="{21CC26AD-6CB2-4C36-8CA3-BF3A981D5EC5}" destId="{CD7A5B92-7F57-4055-96ED-E26446AC73C6}" srcOrd="4" destOrd="0" presId="urn:microsoft.com/office/officeart/2018/5/layout/CenteredIconLabelDescriptionList"/>
    <dgm:cxn modelId="{102AC6B6-ADE3-4A06-85F4-3E05994FEB5E}" type="presParOf" srcId="{CD7A5B92-7F57-4055-96ED-E26446AC73C6}" destId="{407218C1-85AC-4575-BF61-6CF28C295E30}" srcOrd="0" destOrd="0" presId="urn:microsoft.com/office/officeart/2018/5/layout/CenteredIconLabelDescriptionList"/>
    <dgm:cxn modelId="{EC584834-75E8-4943-A6F7-6092F0F1FFF9}" type="presParOf" srcId="{CD7A5B92-7F57-4055-96ED-E26446AC73C6}" destId="{203153CC-752B-4D53-A872-416B6EE80FFE}" srcOrd="1" destOrd="0" presId="urn:microsoft.com/office/officeart/2018/5/layout/CenteredIconLabelDescriptionList"/>
    <dgm:cxn modelId="{05C5F324-F1FC-427D-B3E4-D184CA650BBB}" type="presParOf" srcId="{CD7A5B92-7F57-4055-96ED-E26446AC73C6}" destId="{32DE766F-97B6-44E6-AEC7-D8089B40A370}" srcOrd="2" destOrd="0" presId="urn:microsoft.com/office/officeart/2018/5/layout/CenteredIconLabelDescriptionList"/>
    <dgm:cxn modelId="{7BACD3EC-EF51-44EC-B838-CD86E326768E}" type="presParOf" srcId="{CD7A5B92-7F57-4055-96ED-E26446AC73C6}" destId="{8E26E098-F4F0-4BBB-B77A-383F7CD388B5}" srcOrd="3" destOrd="0" presId="urn:microsoft.com/office/officeart/2018/5/layout/CenteredIconLabelDescriptionList"/>
    <dgm:cxn modelId="{64D88699-4BC4-4A94-B5C3-35FA13C01BB9}" type="presParOf" srcId="{CD7A5B92-7F57-4055-96ED-E26446AC73C6}" destId="{12BE8D41-E9C6-434F-B19F-4595D3DE331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2B41BE-A1A4-47F1-ACFA-7D7B50F159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7F61E19-42F9-4A99-B6DD-7BDF8726E680}">
      <dgm:prSet/>
      <dgm:spPr/>
      <dgm:t>
        <a:bodyPr/>
        <a:lstStyle/>
        <a:p>
          <a:r>
            <a:rPr lang="en-US" dirty="0"/>
            <a:t>Driver is a messenger.</a:t>
          </a:r>
        </a:p>
      </dgm:t>
    </dgm:pt>
    <dgm:pt modelId="{14799977-1FB7-47BB-9285-CD3365337DB5}" type="parTrans" cxnId="{9A42307F-F52A-4B78-88A1-4ED6BFD05310}">
      <dgm:prSet/>
      <dgm:spPr/>
      <dgm:t>
        <a:bodyPr/>
        <a:lstStyle/>
        <a:p>
          <a:endParaRPr lang="en-US"/>
        </a:p>
      </dgm:t>
    </dgm:pt>
    <dgm:pt modelId="{0DAA12B6-1472-4434-8C3A-61329522A599}" type="sibTrans" cxnId="{9A42307F-F52A-4B78-88A1-4ED6BFD05310}">
      <dgm:prSet/>
      <dgm:spPr/>
      <dgm:t>
        <a:bodyPr/>
        <a:lstStyle/>
        <a:p>
          <a:endParaRPr lang="en-US"/>
        </a:p>
      </dgm:t>
    </dgm:pt>
    <dgm:pt modelId="{1CC6D34D-2C90-4FAC-9A87-01D556C5E89E}">
      <dgm:prSet/>
      <dgm:spPr/>
      <dgm:t>
        <a:bodyPr/>
        <a:lstStyle/>
        <a:p>
          <a:r>
            <a:rPr lang="en-US" dirty="0"/>
            <a:t>Source implements all its required algorithm within a security firmware in our case firmware</a:t>
          </a:r>
        </a:p>
      </dgm:t>
    </dgm:pt>
    <dgm:pt modelId="{47BBB22C-3DF1-426F-80D1-EAD6061A8D39}" type="parTrans" cxnId="{74769D7D-E7FE-4797-B3A4-5E2E00F6CE4B}">
      <dgm:prSet/>
      <dgm:spPr/>
      <dgm:t>
        <a:bodyPr/>
        <a:lstStyle/>
        <a:p>
          <a:endParaRPr lang="en-US"/>
        </a:p>
      </dgm:t>
    </dgm:pt>
    <dgm:pt modelId="{170910EE-0A8F-40D7-9BE1-45C2EABC4C92}" type="sibTrans" cxnId="{74769D7D-E7FE-4797-B3A4-5E2E00F6CE4B}">
      <dgm:prSet/>
      <dgm:spPr/>
      <dgm:t>
        <a:bodyPr/>
        <a:lstStyle/>
        <a:p>
          <a:endParaRPr lang="en-US"/>
        </a:p>
      </dgm:t>
    </dgm:pt>
    <dgm:pt modelId="{244B1043-3680-4BBE-A677-1FCEE3D01655}">
      <dgm:prSet/>
      <dgm:spPr/>
      <dgm:t>
        <a:bodyPr/>
        <a:lstStyle/>
        <a:p>
          <a:r>
            <a:rPr lang="en-US" dirty="0"/>
            <a:t>Sink has its own implementation within it and communicates the values we get from the algorithm via its in built registers e.g. DPCD registers when using DP connector</a:t>
          </a:r>
        </a:p>
      </dgm:t>
    </dgm:pt>
    <dgm:pt modelId="{FB966820-6C37-46E7-A992-C39067660BE4}" type="parTrans" cxnId="{2E08BE0C-ED63-4D8C-88F9-B70FEAECA376}">
      <dgm:prSet/>
      <dgm:spPr/>
      <dgm:t>
        <a:bodyPr/>
        <a:lstStyle/>
        <a:p>
          <a:endParaRPr lang="en-US"/>
        </a:p>
      </dgm:t>
    </dgm:pt>
    <dgm:pt modelId="{5D181E94-2553-45F6-97DD-C6BCF677DE08}" type="sibTrans" cxnId="{2E08BE0C-ED63-4D8C-88F9-B70FEAECA376}">
      <dgm:prSet/>
      <dgm:spPr/>
      <dgm:t>
        <a:bodyPr/>
        <a:lstStyle/>
        <a:p>
          <a:endParaRPr lang="en-US"/>
        </a:p>
      </dgm:t>
    </dgm:pt>
    <dgm:pt modelId="{08A95B5D-D895-47BE-BA45-6D0646E87FF0}">
      <dgm:prSet/>
      <dgm:spPr/>
      <dgm:t>
        <a:bodyPr/>
        <a:lstStyle/>
        <a:p>
          <a:r>
            <a:rPr lang="en-US" dirty="0"/>
            <a:t>The drivers fetches value from the Source’s firmware sends it to the Sink, gets the value back keeps this going till HDCP authentication is completed.</a:t>
          </a:r>
        </a:p>
      </dgm:t>
    </dgm:pt>
    <dgm:pt modelId="{5399CEA2-1868-4DE5-A0BF-FEE30ECEC062}" type="parTrans" cxnId="{7FF86342-3AFB-4055-8CBE-DF1FA7D23E16}">
      <dgm:prSet/>
      <dgm:spPr/>
      <dgm:t>
        <a:bodyPr/>
        <a:lstStyle/>
        <a:p>
          <a:endParaRPr lang="en-US"/>
        </a:p>
      </dgm:t>
    </dgm:pt>
    <dgm:pt modelId="{9DA44257-F42D-4FDE-88F2-5E906F030CE1}" type="sibTrans" cxnId="{7FF86342-3AFB-4055-8CBE-DF1FA7D23E16}">
      <dgm:prSet/>
      <dgm:spPr/>
      <dgm:t>
        <a:bodyPr/>
        <a:lstStyle/>
        <a:p>
          <a:endParaRPr lang="en-US"/>
        </a:p>
      </dgm:t>
    </dgm:pt>
    <dgm:pt modelId="{61DA888B-F206-4FB7-9372-31EFF30E1E69}">
      <dgm:prSet/>
      <dgm:spPr/>
      <dgm:t>
        <a:bodyPr/>
        <a:lstStyle/>
        <a:p>
          <a:r>
            <a:rPr lang="en-US" dirty="0"/>
            <a:t>There is also a periodic sanity check to see if HDCP is still enabled.</a:t>
          </a:r>
        </a:p>
      </dgm:t>
    </dgm:pt>
    <dgm:pt modelId="{D01190B9-75B8-4D01-8882-4C2E0A8A5BFB}" type="parTrans" cxnId="{67D9CD6B-467B-45F5-BF54-F3BDCEC02A23}">
      <dgm:prSet/>
      <dgm:spPr/>
      <dgm:t>
        <a:bodyPr/>
        <a:lstStyle/>
        <a:p>
          <a:endParaRPr lang="en-US"/>
        </a:p>
      </dgm:t>
    </dgm:pt>
    <dgm:pt modelId="{256A9F2A-F1F2-4BFA-B51A-E4C85F25A48F}" type="sibTrans" cxnId="{67D9CD6B-467B-45F5-BF54-F3BDCEC02A23}">
      <dgm:prSet/>
      <dgm:spPr/>
      <dgm:t>
        <a:bodyPr/>
        <a:lstStyle/>
        <a:p>
          <a:endParaRPr lang="en-US"/>
        </a:p>
      </dgm:t>
    </dgm:pt>
    <dgm:pt modelId="{CA92C272-E9D2-4ABE-9D2E-D860C15A34E4}">
      <dgm:prSet/>
      <dgm:spPr/>
      <dgm:t>
        <a:bodyPr/>
        <a:lstStyle/>
        <a:p>
          <a:r>
            <a:rPr lang="en-US" dirty="0"/>
            <a:t>Along with this we have a list which is checked for blacklisted devices (Revocation List)</a:t>
          </a:r>
        </a:p>
      </dgm:t>
    </dgm:pt>
    <dgm:pt modelId="{4974B6D9-EF3D-42DC-BF62-CD26CD05B3AE}" type="parTrans" cxnId="{F142F3CF-D4BE-4216-A17F-0A3E6B3BB8BC}">
      <dgm:prSet/>
      <dgm:spPr/>
      <dgm:t>
        <a:bodyPr/>
        <a:lstStyle/>
        <a:p>
          <a:endParaRPr lang="en-US"/>
        </a:p>
      </dgm:t>
    </dgm:pt>
    <dgm:pt modelId="{86DC4463-10D1-456E-BA8B-CB47C162F7B8}" type="sibTrans" cxnId="{F142F3CF-D4BE-4216-A17F-0A3E6B3BB8BC}">
      <dgm:prSet/>
      <dgm:spPr/>
      <dgm:t>
        <a:bodyPr/>
        <a:lstStyle/>
        <a:p>
          <a:endParaRPr lang="en-US"/>
        </a:p>
      </dgm:t>
    </dgm:pt>
    <dgm:pt modelId="{3BB6052A-0F28-466E-814E-D28F99E52C98}" type="pres">
      <dgm:prSet presAssocID="{282B41BE-A1A4-47F1-ACFA-7D7B50F15998}" presName="root" presStyleCnt="0">
        <dgm:presLayoutVars>
          <dgm:dir/>
          <dgm:resizeHandles val="exact"/>
        </dgm:presLayoutVars>
      </dgm:prSet>
      <dgm:spPr/>
    </dgm:pt>
    <dgm:pt modelId="{A46B3E86-27DB-478B-9E31-308B5FF1499A}" type="pres">
      <dgm:prSet presAssocID="{17F61E19-42F9-4A99-B6DD-7BDF8726E680}" presName="compNode" presStyleCnt="0"/>
      <dgm:spPr/>
    </dgm:pt>
    <dgm:pt modelId="{FE67E6AE-0018-4FF6-B40A-725A9BD79D1A}" type="pres">
      <dgm:prSet presAssocID="{17F61E19-42F9-4A99-B6DD-7BDF8726E680}" presName="bgRect" presStyleLbl="bgShp" presStyleIdx="0" presStyleCnt="6"/>
      <dgm:spPr/>
    </dgm:pt>
    <dgm:pt modelId="{138F4268-94FF-43B3-B299-3F19D5D93BD6}" type="pres">
      <dgm:prSet presAssocID="{17F61E19-42F9-4A99-B6DD-7BDF8726E68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ffic Light"/>
        </a:ext>
      </dgm:extLst>
    </dgm:pt>
    <dgm:pt modelId="{E59DDFC5-2168-4141-9475-2048D493A0E4}" type="pres">
      <dgm:prSet presAssocID="{17F61E19-42F9-4A99-B6DD-7BDF8726E680}" presName="spaceRect" presStyleCnt="0"/>
      <dgm:spPr/>
    </dgm:pt>
    <dgm:pt modelId="{9988387D-7C21-42D8-9C19-A6A941937F0D}" type="pres">
      <dgm:prSet presAssocID="{17F61E19-42F9-4A99-B6DD-7BDF8726E680}" presName="parTx" presStyleLbl="revTx" presStyleIdx="0" presStyleCnt="6">
        <dgm:presLayoutVars>
          <dgm:chMax val="0"/>
          <dgm:chPref val="0"/>
        </dgm:presLayoutVars>
      </dgm:prSet>
      <dgm:spPr/>
    </dgm:pt>
    <dgm:pt modelId="{FD85EA07-594B-4281-BA16-7E11F960E6BC}" type="pres">
      <dgm:prSet presAssocID="{0DAA12B6-1472-4434-8C3A-61329522A599}" presName="sibTrans" presStyleCnt="0"/>
      <dgm:spPr/>
    </dgm:pt>
    <dgm:pt modelId="{461FD522-253E-45F1-BB02-46728FF350A7}" type="pres">
      <dgm:prSet presAssocID="{1CC6D34D-2C90-4FAC-9A87-01D556C5E89E}" presName="compNode" presStyleCnt="0"/>
      <dgm:spPr/>
    </dgm:pt>
    <dgm:pt modelId="{FBD168EE-FFC1-43C7-B9D7-84588461C503}" type="pres">
      <dgm:prSet presAssocID="{1CC6D34D-2C90-4FAC-9A87-01D556C5E89E}" presName="bgRect" presStyleLbl="bgShp" presStyleIdx="1" presStyleCnt="6"/>
      <dgm:spPr/>
    </dgm:pt>
    <dgm:pt modelId="{341600C8-9E23-4B3D-BBE2-4F450342F63C}" type="pres">
      <dgm:prSet presAssocID="{1CC6D34D-2C90-4FAC-9A87-01D556C5E89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5B712E8F-1843-43A0-83E3-6D8C30A35DF0}" type="pres">
      <dgm:prSet presAssocID="{1CC6D34D-2C90-4FAC-9A87-01D556C5E89E}" presName="spaceRect" presStyleCnt="0"/>
      <dgm:spPr/>
    </dgm:pt>
    <dgm:pt modelId="{C9137D17-9D4F-46DE-B9F8-FE4DABE15FB1}" type="pres">
      <dgm:prSet presAssocID="{1CC6D34D-2C90-4FAC-9A87-01D556C5E89E}" presName="parTx" presStyleLbl="revTx" presStyleIdx="1" presStyleCnt="6">
        <dgm:presLayoutVars>
          <dgm:chMax val="0"/>
          <dgm:chPref val="0"/>
        </dgm:presLayoutVars>
      </dgm:prSet>
      <dgm:spPr/>
    </dgm:pt>
    <dgm:pt modelId="{AB22A455-8D91-45F8-B149-38E1D2B48699}" type="pres">
      <dgm:prSet presAssocID="{170910EE-0A8F-40D7-9BE1-45C2EABC4C92}" presName="sibTrans" presStyleCnt="0"/>
      <dgm:spPr/>
    </dgm:pt>
    <dgm:pt modelId="{E69FFAFC-3779-48B5-8AAF-69341BA73541}" type="pres">
      <dgm:prSet presAssocID="{244B1043-3680-4BBE-A677-1FCEE3D01655}" presName="compNode" presStyleCnt="0"/>
      <dgm:spPr/>
    </dgm:pt>
    <dgm:pt modelId="{FC015945-BA09-4888-A6FA-F9340DE457D8}" type="pres">
      <dgm:prSet presAssocID="{244B1043-3680-4BBE-A677-1FCEE3D01655}" presName="bgRect" presStyleLbl="bgShp" presStyleIdx="2" presStyleCnt="6"/>
      <dgm:spPr/>
    </dgm:pt>
    <dgm:pt modelId="{DCDD6B21-CA22-4939-9FC8-662DAEFFE2FB}" type="pres">
      <dgm:prSet presAssocID="{244B1043-3680-4BBE-A677-1FCEE3D0165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80839344-36AA-4520-AAF4-C4203875F4DD}" type="pres">
      <dgm:prSet presAssocID="{244B1043-3680-4BBE-A677-1FCEE3D01655}" presName="spaceRect" presStyleCnt="0"/>
      <dgm:spPr/>
    </dgm:pt>
    <dgm:pt modelId="{0FC506EF-7A8C-4AD7-8680-9A9C0D35AB95}" type="pres">
      <dgm:prSet presAssocID="{244B1043-3680-4BBE-A677-1FCEE3D01655}" presName="parTx" presStyleLbl="revTx" presStyleIdx="2" presStyleCnt="6">
        <dgm:presLayoutVars>
          <dgm:chMax val="0"/>
          <dgm:chPref val="0"/>
        </dgm:presLayoutVars>
      </dgm:prSet>
      <dgm:spPr/>
    </dgm:pt>
    <dgm:pt modelId="{C64299E8-C651-42A9-A09A-498383818292}" type="pres">
      <dgm:prSet presAssocID="{5D181E94-2553-45F6-97DD-C6BCF677DE08}" presName="sibTrans" presStyleCnt="0"/>
      <dgm:spPr/>
    </dgm:pt>
    <dgm:pt modelId="{B9C7B8DF-6673-4EBC-8613-F2F3E1B89E5F}" type="pres">
      <dgm:prSet presAssocID="{08A95B5D-D895-47BE-BA45-6D0646E87FF0}" presName="compNode" presStyleCnt="0"/>
      <dgm:spPr/>
    </dgm:pt>
    <dgm:pt modelId="{82D64C64-6E57-4325-8527-85F07BF78CA0}" type="pres">
      <dgm:prSet presAssocID="{08A95B5D-D895-47BE-BA45-6D0646E87FF0}" presName="bgRect" presStyleLbl="bgShp" presStyleIdx="3" presStyleCnt="6"/>
      <dgm:spPr/>
    </dgm:pt>
    <dgm:pt modelId="{7ABC5E91-3E63-4527-93CC-F7919C6B9624}" type="pres">
      <dgm:prSet presAssocID="{08A95B5D-D895-47BE-BA45-6D0646E87FF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DCA104A-F468-4E9E-917E-855EB2E92AFA}" type="pres">
      <dgm:prSet presAssocID="{08A95B5D-D895-47BE-BA45-6D0646E87FF0}" presName="spaceRect" presStyleCnt="0"/>
      <dgm:spPr/>
    </dgm:pt>
    <dgm:pt modelId="{945F68A2-74D6-4F73-8324-74E0673F4255}" type="pres">
      <dgm:prSet presAssocID="{08A95B5D-D895-47BE-BA45-6D0646E87FF0}" presName="parTx" presStyleLbl="revTx" presStyleIdx="3" presStyleCnt="6">
        <dgm:presLayoutVars>
          <dgm:chMax val="0"/>
          <dgm:chPref val="0"/>
        </dgm:presLayoutVars>
      </dgm:prSet>
      <dgm:spPr/>
    </dgm:pt>
    <dgm:pt modelId="{BD35DF96-B642-4D31-B285-F2E5125B7532}" type="pres">
      <dgm:prSet presAssocID="{9DA44257-F42D-4FDE-88F2-5E906F030CE1}" presName="sibTrans" presStyleCnt="0"/>
      <dgm:spPr/>
    </dgm:pt>
    <dgm:pt modelId="{76F0FC84-D550-4D3B-818F-278C6F60A468}" type="pres">
      <dgm:prSet presAssocID="{61DA888B-F206-4FB7-9372-31EFF30E1E69}" presName="compNode" presStyleCnt="0"/>
      <dgm:spPr/>
    </dgm:pt>
    <dgm:pt modelId="{6A82C1ED-FBA2-447B-928E-5E96B52F33F0}" type="pres">
      <dgm:prSet presAssocID="{61DA888B-F206-4FB7-9372-31EFF30E1E69}" presName="bgRect" presStyleLbl="bgShp" presStyleIdx="4" presStyleCnt="6"/>
      <dgm:spPr/>
    </dgm:pt>
    <dgm:pt modelId="{D07B8C83-B63F-4E2C-A0C1-BF974B5EBB42}" type="pres">
      <dgm:prSet presAssocID="{61DA888B-F206-4FB7-9372-31EFF30E1E6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8B6E98D6-1448-43B6-8FE1-66669BCF5B39}" type="pres">
      <dgm:prSet presAssocID="{61DA888B-F206-4FB7-9372-31EFF30E1E69}" presName="spaceRect" presStyleCnt="0"/>
      <dgm:spPr/>
    </dgm:pt>
    <dgm:pt modelId="{CFCEF6AE-4CA3-4AB7-B89E-995D099A758C}" type="pres">
      <dgm:prSet presAssocID="{61DA888B-F206-4FB7-9372-31EFF30E1E69}" presName="parTx" presStyleLbl="revTx" presStyleIdx="4" presStyleCnt="6">
        <dgm:presLayoutVars>
          <dgm:chMax val="0"/>
          <dgm:chPref val="0"/>
        </dgm:presLayoutVars>
      </dgm:prSet>
      <dgm:spPr/>
    </dgm:pt>
    <dgm:pt modelId="{48799EF8-D6CC-43E8-A3BA-36FD13287CBE}" type="pres">
      <dgm:prSet presAssocID="{256A9F2A-F1F2-4BFA-B51A-E4C85F25A48F}" presName="sibTrans" presStyleCnt="0"/>
      <dgm:spPr/>
    </dgm:pt>
    <dgm:pt modelId="{FBA07BAC-D7EC-4283-BE5C-B9C650E3856E}" type="pres">
      <dgm:prSet presAssocID="{CA92C272-E9D2-4ABE-9D2E-D860C15A34E4}" presName="compNode" presStyleCnt="0"/>
      <dgm:spPr/>
    </dgm:pt>
    <dgm:pt modelId="{3536E7BA-7FC4-4583-A4E2-6D7CE29B3577}" type="pres">
      <dgm:prSet presAssocID="{CA92C272-E9D2-4ABE-9D2E-D860C15A34E4}" presName="bgRect" presStyleLbl="bgShp" presStyleIdx="5" presStyleCnt="6"/>
      <dgm:spPr/>
    </dgm:pt>
    <dgm:pt modelId="{DD63423A-E9DF-4B6C-8DFF-E2E015A22D60}" type="pres">
      <dgm:prSet presAssocID="{CA92C272-E9D2-4ABE-9D2E-D860C15A34E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F8F4DAB-9164-4117-9882-B6E21380FAC5}" type="pres">
      <dgm:prSet presAssocID="{CA92C272-E9D2-4ABE-9D2E-D860C15A34E4}" presName="spaceRect" presStyleCnt="0"/>
      <dgm:spPr/>
    </dgm:pt>
    <dgm:pt modelId="{560876DB-17B3-4266-BED4-CD815095804D}" type="pres">
      <dgm:prSet presAssocID="{CA92C272-E9D2-4ABE-9D2E-D860C15A34E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8DF5C06-0511-40E9-A766-9AB0F0759061}" type="presOf" srcId="{1CC6D34D-2C90-4FAC-9A87-01D556C5E89E}" destId="{C9137D17-9D4F-46DE-B9F8-FE4DABE15FB1}" srcOrd="0" destOrd="0" presId="urn:microsoft.com/office/officeart/2018/2/layout/IconVerticalSolidList"/>
    <dgm:cxn modelId="{2E08BE0C-ED63-4D8C-88F9-B70FEAECA376}" srcId="{282B41BE-A1A4-47F1-ACFA-7D7B50F15998}" destId="{244B1043-3680-4BBE-A677-1FCEE3D01655}" srcOrd="2" destOrd="0" parTransId="{FB966820-6C37-46E7-A992-C39067660BE4}" sibTransId="{5D181E94-2553-45F6-97DD-C6BCF677DE08}"/>
    <dgm:cxn modelId="{E6E5C617-B6A7-4FCC-B132-C48844D2E840}" type="presOf" srcId="{08A95B5D-D895-47BE-BA45-6D0646E87FF0}" destId="{945F68A2-74D6-4F73-8324-74E0673F4255}" srcOrd="0" destOrd="0" presId="urn:microsoft.com/office/officeart/2018/2/layout/IconVerticalSolidList"/>
    <dgm:cxn modelId="{7FF86342-3AFB-4055-8CBE-DF1FA7D23E16}" srcId="{282B41BE-A1A4-47F1-ACFA-7D7B50F15998}" destId="{08A95B5D-D895-47BE-BA45-6D0646E87FF0}" srcOrd="3" destOrd="0" parTransId="{5399CEA2-1868-4DE5-A0BF-FEE30ECEC062}" sibTransId="{9DA44257-F42D-4FDE-88F2-5E906F030CE1}"/>
    <dgm:cxn modelId="{67D9CD6B-467B-45F5-BF54-F3BDCEC02A23}" srcId="{282B41BE-A1A4-47F1-ACFA-7D7B50F15998}" destId="{61DA888B-F206-4FB7-9372-31EFF30E1E69}" srcOrd="4" destOrd="0" parTransId="{D01190B9-75B8-4D01-8882-4C2E0A8A5BFB}" sibTransId="{256A9F2A-F1F2-4BFA-B51A-E4C85F25A48F}"/>
    <dgm:cxn modelId="{74769D7D-E7FE-4797-B3A4-5E2E00F6CE4B}" srcId="{282B41BE-A1A4-47F1-ACFA-7D7B50F15998}" destId="{1CC6D34D-2C90-4FAC-9A87-01D556C5E89E}" srcOrd="1" destOrd="0" parTransId="{47BBB22C-3DF1-426F-80D1-EAD6061A8D39}" sibTransId="{170910EE-0A8F-40D7-9BE1-45C2EABC4C92}"/>
    <dgm:cxn modelId="{9A42307F-F52A-4B78-88A1-4ED6BFD05310}" srcId="{282B41BE-A1A4-47F1-ACFA-7D7B50F15998}" destId="{17F61E19-42F9-4A99-B6DD-7BDF8726E680}" srcOrd="0" destOrd="0" parTransId="{14799977-1FB7-47BB-9285-CD3365337DB5}" sibTransId="{0DAA12B6-1472-4434-8C3A-61329522A599}"/>
    <dgm:cxn modelId="{528520CE-76A7-444E-AD22-4088443ECE7A}" type="presOf" srcId="{61DA888B-F206-4FB7-9372-31EFF30E1E69}" destId="{CFCEF6AE-4CA3-4AB7-B89E-995D099A758C}" srcOrd="0" destOrd="0" presId="urn:microsoft.com/office/officeart/2018/2/layout/IconVerticalSolidList"/>
    <dgm:cxn modelId="{F142F3CF-D4BE-4216-A17F-0A3E6B3BB8BC}" srcId="{282B41BE-A1A4-47F1-ACFA-7D7B50F15998}" destId="{CA92C272-E9D2-4ABE-9D2E-D860C15A34E4}" srcOrd="5" destOrd="0" parTransId="{4974B6D9-EF3D-42DC-BF62-CD26CD05B3AE}" sibTransId="{86DC4463-10D1-456E-BA8B-CB47C162F7B8}"/>
    <dgm:cxn modelId="{C7918AD3-847C-4026-A2A9-4581F13ACFBB}" type="presOf" srcId="{244B1043-3680-4BBE-A677-1FCEE3D01655}" destId="{0FC506EF-7A8C-4AD7-8680-9A9C0D35AB95}" srcOrd="0" destOrd="0" presId="urn:microsoft.com/office/officeart/2018/2/layout/IconVerticalSolidList"/>
    <dgm:cxn modelId="{891D99DE-8593-4B0E-869A-9D4264FD87D9}" type="presOf" srcId="{17F61E19-42F9-4A99-B6DD-7BDF8726E680}" destId="{9988387D-7C21-42D8-9C19-A6A941937F0D}" srcOrd="0" destOrd="0" presId="urn:microsoft.com/office/officeart/2018/2/layout/IconVerticalSolidList"/>
    <dgm:cxn modelId="{E07269E4-C21E-481A-A7C8-BE9EE1FDDC2C}" type="presOf" srcId="{CA92C272-E9D2-4ABE-9D2E-D860C15A34E4}" destId="{560876DB-17B3-4266-BED4-CD815095804D}" srcOrd="0" destOrd="0" presId="urn:microsoft.com/office/officeart/2018/2/layout/IconVerticalSolidList"/>
    <dgm:cxn modelId="{589172EC-0A92-416E-9B7C-01369BBEC39D}" type="presOf" srcId="{282B41BE-A1A4-47F1-ACFA-7D7B50F15998}" destId="{3BB6052A-0F28-466E-814E-D28F99E52C98}" srcOrd="0" destOrd="0" presId="urn:microsoft.com/office/officeart/2018/2/layout/IconVerticalSolidList"/>
    <dgm:cxn modelId="{103240A2-FEFF-4E42-9367-51F9B5A21F10}" type="presParOf" srcId="{3BB6052A-0F28-466E-814E-D28F99E52C98}" destId="{A46B3E86-27DB-478B-9E31-308B5FF1499A}" srcOrd="0" destOrd="0" presId="urn:microsoft.com/office/officeart/2018/2/layout/IconVerticalSolidList"/>
    <dgm:cxn modelId="{95BA8A68-BE36-428F-B4E7-848AEC233554}" type="presParOf" srcId="{A46B3E86-27DB-478B-9E31-308B5FF1499A}" destId="{FE67E6AE-0018-4FF6-B40A-725A9BD79D1A}" srcOrd="0" destOrd="0" presId="urn:microsoft.com/office/officeart/2018/2/layout/IconVerticalSolidList"/>
    <dgm:cxn modelId="{5E573B3D-3B84-426E-B852-FAEF3F609245}" type="presParOf" srcId="{A46B3E86-27DB-478B-9E31-308B5FF1499A}" destId="{138F4268-94FF-43B3-B299-3F19D5D93BD6}" srcOrd="1" destOrd="0" presId="urn:microsoft.com/office/officeart/2018/2/layout/IconVerticalSolidList"/>
    <dgm:cxn modelId="{012A9837-D6E8-40B8-9719-18D635BCC1A8}" type="presParOf" srcId="{A46B3E86-27DB-478B-9E31-308B5FF1499A}" destId="{E59DDFC5-2168-4141-9475-2048D493A0E4}" srcOrd="2" destOrd="0" presId="urn:microsoft.com/office/officeart/2018/2/layout/IconVerticalSolidList"/>
    <dgm:cxn modelId="{E3F5F805-A5BB-471E-AB4A-8600EF910588}" type="presParOf" srcId="{A46B3E86-27DB-478B-9E31-308B5FF1499A}" destId="{9988387D-7C21-42D8-9C19-A6A941937F0D}" srcOrd="3" destOrd="0" presId="urn:microsoft.com/office/officeart/2018/2/layout/IconVerticalSolidList"/>
    <dgm:cxn modelId="{76AD6E44-C72A-4E35-870D-987E9137E57B}" type="presParOf" srcId="{3BB6052A-0F28-466E-814E-D28F99E52C98}" destId="{FD85EA07-594B-4281-BA16-7E11F960E6BC}" srcOrd="1" destOrd="0" presId="urn:microsoft.com/office/officeart/2018/2/layout/IconVerticalSolidList"/>
    <dgm:cxn modelId="{AB25E4B7-BE68-48C7-AB72-AF0D02DB2E60}" type="presParOf" srcId="{3BB6052A-0F28-466E-814E-D28F99E52C98}" destId="{461FD522-253E-45F1-BB02-46728FF350A7}" srcOrd="2" destOrd="0" presId="urn:microsoft.com/office/officeart/2018/2/layout/IconVerticalSolidList"/>
    <dgm:cxn modelId="{99C931E4-DE82-402E-9C82-3285E5D1C96D}" type="presParOf" srcId="{461FD522-253E-45F1-BB02-46728FF350A7}" destId="{FBD168EE-FFC1-43C7-B9D7-84588461C503}" srcOrd="0" destOrd="0" presId="urn:microsoft.com/office/officeart/2018/2/layout/IconVerticalSolidList"/>
    <dgm:cxn modelId="{70D3F525-E651-4FC8-AB3D-73E603EDB196}" type="presParOf" srcId="{461FD522-253E-45F1-BB02-46728FF350A7}" destId="{341600C8-9E23-4B3D-BBE2-4F450342F63C}" srcOrd="1" destOrd="0" presId="urn:microsoft.com/office/officeart/2018/2/layout/IconVerticalSolidList"/>
    <dgm:cxn modelId="{3305E994-ECA9-452E-BA36-5D9C15DE20AB}" type="presParOf" srcId="{461FD522-253E-45F1-BB02-46728FF350A7}" destId="{5B712E8F-1843-43A0-83E3-6D8C30A35DF0}" srcOrd="2" destOrd="0" presId="urn:microsoft.com/office/officeart/2018/2/layout/IconVerticalSolidList"/>
    <dgm:cxn modelId="{80FED1FA-A810-42B8-9925-401682E9E65C}" type="presParOf" srcId="{461FD522-253E-45F1-BB02-46728FF350A7}" destId="{C9137D17-9D4F-46DE-B9F8-FE4DABE15FB1}" srcOrd="3" destOrd="0" presId="urn:microsoft.com/office/officeart/2018/2/layout/IconVerticalSolidList"/>
    <dgm:cxn modelId="{7D8CCE2C-C029-48F8-921F-743B3A6D5229}" type="presParOf" srcId="{3BB6052A-0F28-466E-814E-D28F99E52C98}" destId="{AB22A455-8D91-45F8-B149-38E1D2B48699}" srcOrd="3" destOrd="0" presId="urn:microsoft.com/office/officeart/2018/2/layout/IconVerticalSolidList"/>
    <dgm:cxn modelId="{FDC6323C-7B9B-4BA0-BDFF-F48EF5738D24}" type="presParOf" srcId="{3BB6052A-0F28-466E-814E-D28F99E52C98}" destId="{E69FFAFC-3779-48B5-8AAF-69341BA73541}" srcOrd="4" destOrd="0" presId="urn:microsoft.com/office/officeart/2018/2/layout/IconVerticalSolidList"/>
    <dgm:cxn modelId="{F52B66B5-43ED-4728-A098-148921B0E33A}" type="presParOf" srcId="{E69FFAFC-3779-48B5-8AAF-69341BA73541}" destId="{FC015945-BA09-4888-A6FA-F9340DE457D8}" srcOrd="0" destOrd="0" presId="urn:microsoft.com/office/officeart/2018/2/layout/IconVerticalSolidList"/>
    <dgm:cxn modelId="{2F732C1E-CAAD-4305-AC97-280515E9C3D1}" type="presParOf" srcId="{E69FFAFC-3779-48B5-8AAF-69341BA73541}" destId="{DCDD6B21-CA22-4939-9FC8-662DAEFFE2FB}" srcOrd="1" destOrd="0" presId="urn:microsoft.com/office/officeart/2018/2/layout/IconVerticalSolidList"/>
    <dgm:cxn modelId="{042741A8-573F-43B7-A579-7D9296261587}" type="presParOf" srcId="{E69FFAFC-3779-48B5-8AAF-69341BA73541}" destId="{80839344-36AA-4520-AAF4-C4203875F4DD}" srcOrd="2" destOrd="0" presId="urn:microsoft.com/office/officeart/2018/2/layout/IconVerticalSolidList"/>
    <dgm:cxn modelId="{A5A42027-F5DE-4D0B-8D5A-537979AB633B}" type="presParOf" srcId="{E69FFAFC-3779-48B5-8AAF-69341BA73541}" destId="{0FC506EF-7A8C-4AD7-8680-9A9C0D35AB95}" srcOrd="3" destOrd="0" presId="urn:microsoft.com/office/officeart/2018/2/layout/IconVerticalSolidList"/>
    <dgm:cxn modelId="{E98F6340-FBCF-4F4D-8567-DC45F01EC067}" type="presParOf" srcId="{3BB6052A-0F28-466E-814E-D28F99E52C98}" destId="{C64299E8-C651-42A9-A09A-498383818292}" srcOrd="5" destOrd="0" presId="urn:microsoft.com/office/officeart/2018/2/layout/IconVerticalSolidList"/>
    <dgm:cxn modelId="{B3E432A2-7A3D-42C7-9197-98A9F3E37C0A}" type="presParOf" srcId="{3BB6052A-0F28-466E-814E-D28F99E52C98}" destId="{B9C7B8DF-6673-4EBC-8613-F2F3E1B89E5F}" srcOrd="6" destOrd="0" presId="urn:microsoft.com/office/officeart/2018/2/layout/IconVerticalSolidList"/>
    <dgm:cxn modelId="{265505F9-53EF-444E-BB29-4DD849023B0F}" type="presParOf" srcId="{B9C7B8DF-6673-4EBC-8613-F2F3E1B89E5F}" destId="{82D64C64-6E57-4325-8527-85F07BF78CA0}" srcOrd="0" destOrd="0" presId="urn:microsoft.com/office/officeart/2018/2/layout/IconVerticalSolidList"/>
    <dgm:cxn modelId="{F5CFC652-2740-4FE8-9D7A-8F10798FB18D}" type="presParOf" srcId="{B9C7B8DF-6673-4EBC-8613-F2F3E1B89E5F}" destId="{7ABC5E91-3E63-4527-93CC-F7919C6B9624}" srcOrd="1" destOrd="0" presId="urn:microsoft.com/office/officeart/2018/2/layout/IconVerticalSolidList"/>
    <dgm:cxn modelId="{61D6D003-4FD9-4DCA-A52F-4A98ED80CC31}" type="presParOf" srcId="{B9C7B8DF-6673-4EBC-8613-F2F3E1B89E5F}" destId="{5DCA104A-F468-4E9E-917E-855EB2E92AFA}" srcOrd="2" destOrd="0" presId="urn:microsoft.com/office/officeart/2018/2/layout/IconVerticalSolidList"/>
    <dgm:cxn modelId="{7152BB02-D0C0-41F5-B972-62F200D1644C}" type="presParOf" srcId="{B9C7B8DF-6673-4EBC-8613-F2F3E1B89E5F}" destId="{945F68A2-74D6-4F73-8324-74E0673F4255}" srcOrd="3" destOrd="0" presId="urn:microsoft.com/office/officeart/2018/2/layout/IconVerticalSolidList"/>
    <dgm:cxn modelId="{58ADFEDB-494E-4644-88F1-E9C8250FED90}" type="presParOf" srcId="{3BB6052A-0F28-466E-814E-D28F99E52C98}" destId="{BD35DF96-B642-4D31-B285-F2E5125B7532}" srcOrd="7" destOrd="0" presId="urn:microsoft.com/office/officeart/2018/2/layout/IconVerticalSolidList"/>
    <dgm:cxn modelId="{DD3A2511-FF4D-466C-B002-9C150C7E01E4}" type="presParOf" srcId="{3BB6052A-0F28-466E-814E-D28F99E52C98}" destId="{76F0FC84-D550-4D3B-818F-278C6F60A468}" srcOrd="8" destOrd="0" presId="urn:microsoft.com/office/officeart/2018/2/layout/IconVerticalSolidList"/>
    <dgm:cxn modelId="{A963CFC4-6DD1-49EA-ACA8-9B35B0A1A241}" type="presParOf" srcId="{76F0FC84-D550-4D3B-818F-278C6F60A468}" destId="{6A82C1ED-FBA2-447B-928E-5E96B52F33F0}" srcOrd="0" destOrd="0" presId="urn:microsoft.com/office/officeart/2018/2/layout/IconVerticalSolidList"/>
    <dgm:cxn modelId="{191F14B9-B7AA-459F-986D-6247D6081A32}" type="presParOf" srcId="{76F0FC84-D550-4D3B-818F-278C6F60A468}" destId="{D07B8C83-B63F-4E2C-A0C1-BF974B5EBB42}" srcOrd="1" destOrd="0" presId="urn:microsoft.com/office/officeart/2018/2/layout/IconVerticalSolidList"/>
    <dgm:cxn modelId="{A053570A-217E-449C-B171-B75132FD8E14}" type="presParOf" srcId="{76F0FC84-D550-4D3B-818F-278C6F60A468}" destId="{8B6E98D6-1448-43B6-8FE1-66669BCF5B39}" srcOrd="2" destOrd="0" presId="urn:microsoft.com/office/officeart/2018/2/layout/IconVerticalSolidList"/>
    <dgm:cxn modelId="{3E102AD3-E976-49DA-820D-0288F01AE9D9}" type="presParOf" srcId="{76F0FC84-D550-4D3B-818F-278C6F60A468}" destId="{CFCEF6AE-4CA3-4AB7-B89E-995D099A758C}" srcOrd="3" destOrd="0" presId="urn:microsoft.com/office/officeart/2018/2/layout/IconVerticalSolidList"/>
    <dgm:cxn modelId="{6A61CE95-4627-4C7B-BED5-7166AC0D298B}" type="presParOf" srcId="{3BB6052A-0F28-466E-814E-D28F99E52C98}" destId="{48799EF8-D6CC-43E8-A3BA-36FD13287CBE}" srcOrd="9" destOrd="0" presId="urn:microsoft.com/office/officeart/2018/2/layout/IconVerticalSolidList"/>
    <dgm:cxn modelId="{961ECF2A-E671-4ADE-B345-AE2F3E2227BC}" type="presParOf" srcId="{3BB6052A-0F28-466E-814E-D28F99E52C98}" destId="{FBA07BAC-D7EC-4283-BE5C-B9C650E3856E}" srcOrd="10" destOrd="0" presId="urn:microsoft.com/office/officeart/2018/2/layout/IconVerticalSolidList"/>
    <dgm:cxn modelId="{5D60418F-180A-4144-BE60-5F9361EF6678}" type="presParOf" srcId="{FBA07BAC-D7EC-4283-BE5C-B9C650E3856E}" destId="{3536E7BA-7FC4-4583-A4E2-6D7CE29B3577}" srcOrd="0" destOrd="0" presId="urn:microsoft.com/office/officeart/2018/2/layout/IconVerticalSolidList"/>
    <dgm:cxn modelId="{51CB5323-6C9D-4EAD-BC69-F9444DE6DBA0}" type="presParOf" srcId="{FBA07BAC-D7EC-4283-BE5C-B9C650E3856E}" destId="{DD63423A-E9DF-4B6C-8DFF-E2E015A22D60}" srcOrd="1" destOrd="0" presId="urn:microsoft.com/office/officeart/2018/2/layout/IconVerticalSolidList"/>
    <dgm:cxn modelId="{66C741E5-31FE-44EE-B633-0A7D64C17AAE}" type="presParOf" srcId="{FBA07BAC-D7EC-4283-BE5C-B9C650E3856E}" destId="{6F8F4DAB-9164-4117-9882-B6E21380FAC5}" srcOrd="2" destOrd="0" presId="urn:microsoft.com/office/officeart/2018/2/layout/IconVerticalSolidList"/>
    <dgm:cxn modelId="{E6F5915A-CBEA-49BC-B1DE-E0E1D1746758}" type="presParOf" srcId="{FBA07BAC-D7EC-4283-BE5C-B9C650E3856E}" destId="{560876DB-17B3-4266-BED4-CD81509580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732E8C-F23A-4BFD-BDB4-57646A2BDA3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2000A1D-A501-48D3-8142-F718A266B10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PAVP MAKES SURE NO SOFTWARE ON CLIENT IS ABLE TO SEE CLEAR CONTENT OR AUDIO OTHER THAN H/W</a:t>
          </a:r>
        </a:p>
      </dgm:t>
    </dgm:pt>
    <dgm:pt modelId="{437C8BD8-E10E-417B-970D-ADD787447B9C}" type="parTrans" cxnId="{F60719B5-87DC-46A1-A77C-97FD4C73E3E5}">
      <dgm:prSet/>
      <dgm:spPr/>
      <dgm:t>
        <a:bodyPr/>
        <a:lstStyle/>
        <a:p>
          <a:endParaRPr lang="en-US"/>
        </a:p>
      </dgm:t>
    </dgm:pt>
    <dgm:pt modelId="{1A47BED3-C905-4562-BA96-6861234A15E4}" type="sibTrans" cxnId="{F60719B5-87DC-46A1-A77C-97FD4C73E3E5}">
      <dgm:prSet/>
      <dgm:spPr/>
      <dgm:t>
        <a:bodyPr/>
        <a:lstStyle/>
        <a:p>
          <a:endParaRPr lang="en-US"/>
        </a:p>
      </dgm:t>
    </dgm:pt>
    <dgm:pt modelId="{B67AFC2A-B259-4C7C-A3E1-237522A3FF4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IT IS PAVP’s RESPONSIBLE TO CREATE SESSIONS WITHIN WHICH THIS ENCRYPTED CONTENT NEEDS TO FLOW</a:t>
          </a:r>
        </a:p>
      </dgm:t>
    </dgm:pt>
    <dgm:pt modelId="{D3444247-71FD-492E-B2AD-60DE08AC8940}" type="parTrans" cxnId="{0D2B0B1E-F7B1-4B12-9199-2669830F1A07}">
      <dgm:prSet/>
      <dgm:spPr/>
      <dgm:t>
        <a:bodyPr/>
        <a:lstStyle/>
        <a:p>
          <a:endParaRPr lang="en-US"/>
        </a:p>
      </dgm:t>
    </dgm:pt>
    <dgm:pt modelId="{0887F137-256A-4EA8-ABA5-327474581E8F}" type="sibTrans" cxnId="{0D2B0B1E-F7B1-4B12-9199-2669830F1A07}">
      <dgm:prSet/>
      <dgm:spPr/>
      <dgm:t>
        <a:bodyPr/>
        <a:lstStyle/>
        <a:p>
          <a:endParaRPr lang="en-US"/>
        </a:p>
      </dgm:t>
    </dgm:pt>
    <dgm:pt modelId="{918F430E-96DF-418F-98C2-5F11D150B62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For encryption/decryption to be enabled a session has to be enabled.</a:t>
          </a:r>
        </a:p>
      </dgm:t>
    </dgm:pt>
    <dgm:pt modelId="{7173CF57-53F6-4378-887C-EFFD784DEBB6}" type="parTrans" cxnId="{634AD4FA-3AB5-4C3A-8146-826772C75C09}">
      <dgm:prSet/>
      <dgm:spPr/>
      <dgm:t>
        <a:bodyPr/>
        <a:lstStyle/>
        <a:p>
          <a:endParaRPr lang="en-US"/>
        </a:p>
      </dgm:t>
    </dgm:pt>
    <dgm:pt modelId="{021F3A9B-009B-4A8E-8D54-04A33A5DB192}" type="sibTrans" cxnId="{634AD4FA-3AB5-4C3A-8146-826772C75C09}">
      <dgm:prSet/>
      <dgm:spPr/>
      <dgm:t>
        <a:bodyPr/>
        <a:lstStyle/>
        <a:p>
          <a:endParaRPr lang="en-US"/>
        </a:p>
      </dgm:t>
    </dgm:pt>
    <dgm:pt modelId="{558FD60F-F2B3-4A94-BBDB-DD91D0D99A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This is done on a per plane, per surface basis when.</a:t>
          </a:r>
        </a:p>
      </dgm:t>
    </dgm:pt>
    <dgm:pt modelId="{BF27092A-F9A8-441D-A8DE-A94A3469B0F1}" type="parTrans" cxnId="{6B2D10C4-13DB-4E48-A690-3128761B2BF2}">
      <dgm:prSet/>
      <dgm:spPr/>
      <dgm:t>
        <a:bodyPr/>
        <a:lstStyle/>
        <a:p>
          <a:endParaRPr lang="en-US"/>
        </a:p>
      </dgm:t>
    </dgm:pt>
    <dgm:pt modelId="{E0F03E29-F5A5-4D68-9FE8-8715EF256207}" type="sibTrans" cxnId="{6B2D10C4-13DB-4E48-A690-3128761B2BF2}">
      <dgm:prSet/>
      <dgm:spPr/>
      <dgm:t>
        <a:bodyPr/>
        <a:lstStyle/>
        <a:p>
          <a:endParaRPr lang="en-US"/>
        </a:p>
      </dgm:t>
    </dgm:pt>
    <dgm:pt modelId="{2857D469-277F-4E14-9456-3467BB02C36F}" type="pres">
      <dgm:prSet presAssocID="{D7732E8C-F23A-4BFD-BDB4-57646A2BDA30}" presName="root" presStyleCnt="0">
        <dgm:presLayoutVars>
          <dgm:dir/>
          <dgm:resizeHandles val="exact"/>
        </dgm:presLayoutVars>
      </dgm:prSet>
      <dgm:spPr/>
    </dgm:pt>
    <dgm:pt modelId="{5F6EE379-2A8F-4B0B-8098-26FE8F169ECA}" type="pres">
      <dgm:prSet presAssocID="{72000A1D-A501-48D3-8142-F718A266B108}" presName="compNode" presStyleCnt="0"/>
      <dgm:spPr/>
    </dgm:pt>
    <dgm:pt modelId="{794C112D-2F0A-4DF2-A02B-C1612C116FC1}" type="pres">
      <dgm:prSet presAssocID="{72000A1D-A501-48D3-8142-F718A266B108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FCCC570-3548-4987-A47E-0E9AA0B3B0E7}" type="pres">
      <dgm:prSet presAssocID="{72000A1D-A501-48D3-8142-F718A266B10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07FD89C2-33CE-44A7-93C5-76E36702197F}" type="pres">
      <dgm:prSet presAssocID="{72000A1D-A501-48D3-8142-F718A266B108}" presName="spaceRect" presStyleCnt="0"/>
      <dgm:spPr/>
    </dgm:pt>
    <dgm:pt modelId="{ECD95165-6D06-4579-AA6A-519AD2516504}" type="pres">
      <dgm:prSet presAssocID="{72000A1D-A501-48D3-8142-F718A266B108}" presName="textRect" presStyleLbl="revTx" presStyleIdx="0" presStyleCnt="4">
        <dgm:presLayoutVars>
          <dgm:chMax val="1"/>
          <dgm:chPref val="1"/>
        </dgm:presLayoutVars>
      </dgm:prSet>
      <dgm:spPr/>
    </dgm:pt>
    <dgm:pt modelId="{77F3DCAF-612A-4DE1-8D02-492ECD613C64}" type="pres">
      <dgm:prSet presAssocID="{1A47BED3-C905-4562-BA96-6861234A15E4}" presName="sibTrans" presStyleCnt="0"/>
      <dgm:spPr/>
    </dgm:pt>
    <dgm:pt modelId="{31D8BF9C-DF79-4AB8-882D-F2FE40E780CE}" type="pres">
      <dgm:prSet presAssocID="{B67AFC2A-B259-4C7C-A3E1-237522A3FF4F}" presName="compNode" presStyleCnt="0"/>
      <dgm:spPr/>
    </dgm:pt>
    <dgm:pt modelId="{491CE50C-36F9-4993-9579-2059C26800C7}" type="pres">
      <dgm:prSet presAssocID="{B67AFC2A-B259-4C7C-A3E1-237522A3FF4F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84C0632-92E1-4A52-AFE5-35ED1D3A104D}" type="pres">
      <dgm:prSet presAssocID="{B67AFC2A-B259-4C7C-A3E1-237522A3FF4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04B9D759-38C1-4931-BDC4-D47069CA66D3}" type="pres">
      <dgm:prSet presAssocID="{B67AFC2A-B259-4C7C-A3E1-237522A3FF4F}" presName="spaceRect" presStyleCnt="0"/>
      <dgm:spPr/>
    </dgm:pt>
    <dgm:pt modelId="{A9ED663B-C65D-46C4-8974-46C96CE275F6}" type="pres">
      <dgm:prSet presAssocID="{B67AFC2A-B259-4C7C-A3E1-237522A3FF4F}" presName="textRect" presStyleLbl="revTx" presStyleIdx="1" presStyleCnt="4">
        <dgm:presLayoutVars>
          <dgm:chMax val="1"/>
          <dgm:chPref val="1"/>
        </dgm:presLayoutVars>
      </dgm:prSet>
      <dgm:spPr/>
    </dgm:pt>
    <dgm:pt modelId="{C443716B-3221-4AD0-A302-2633292F8C00}" type="pres">
      <dgm:prSet presAssocID="{0887F137-256A-4EA8-ABA5-327474581E8F}" presName="sibTrans" presStyleCnt="0"/>
      <dgm:spPr/>
    </dgm:pt>
    <dgm:pt modelId="{6FE24D98-32C0-4764-83F7-10B2E88F2D02}" type="pres">
      <dgm:prSet presAssocID="{918F430E-96DF-418F-98C2-5F11D150B62A}" presName="compNode" presStyleCnt="0"/>
      <dgm:spPr/>
    </dgm:pt>
    <dgm:pt modelId="{AD46E0E1-22A1-4E0D-939A-ADFAA41ED7DD}" type="pres">
      <dgm:prSet presAssocID="{918F430E-96DF-418F-98C2-5F11D150B62A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F07D73F-1348-47DD-85FA-5BA77B02FEFC}" type="pres">
      <dgm:prSet presAssocID="{918F430E-96DF-418F-98C2-5F11D150B6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3ED6F9D0-2407-4A89-A1B2-34CDFCACFF5B}" type="pres">
      <dgm:prSet presAssocID="{918F430E-96DF-418F-98C2-5F11D150B62A}" presName="spaceRect" presStyleCnt="0"/>
      <dgm:spPr/>
    </dgm:pt>
    <dgm:pt modelId="{1DFD7BEB-FEF8-4083-953F-267B07EA808D}" type="pres">
      <dgm:prSet presAssocID="{918F430E-96DF-418F-98C2-5F11D150B62A}" presName="textRect" presStyleLbl="revTx" presStyleIdx="2" presStyleCnt="4">
        <dgm:presLayoutVars>
          <dgm:chMax val="1"/>
          <dgm:chPref val="1"/>
        </dgm:presLayoutVars>
      </dgm:prSet>
      <dgm:spPr/>
    </dgm:pt>
    <dgm:pt modelId="{03EC8FA3-92E7-4A5B-A162-BEEA2B54C09D}" type="pres">
      <dgm:prSet presAssocID="{021F3A9B-009B-4A8E-8D54-04A33A5DB192}" presName="sibTrans" presStyleCnt="0"/>
      <dgm:spPr/>
    </dgm:pt>
    <dgm:pt modelId="{09D24D83-2451-41C8-924A-5B100D4D8EDA}" type="pres">
      <dgm:prSet presAssocID="{558FD60F-F2B3-4A94-BBDB-DD91D0D99A74}" presName="compNode" presStyleCnt="0"/>
      <dgm:spPr/>
    </dgm:pt>
    <dgm:pt modelId="{387F6A66-7C07-4450-8A7B-CC8308E3E3AF}" type="pres">
      <dgm:prSet presAssocID="{558FD60F-F2B3-4A94-BBDB-DD91D0D99A74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D81D65B-F019-4A96-8684-1D7080CB0EDE}" type="pres">
      <dgm:prSet presAssocID="{558FD60F-F2B3-4A94-BBDB-DD91D0D99A7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026414D4-74FC-4BB1-8611-4648E251B58F}" type="pres">
      <dgm:prSet presAssocID="{558FD60F-F2B3-4A94-BBDB-DD91D0D99A74}" presName="spaceRect" presStyleCnt="0"/>
      <dgm:spPr/>
    </dgm:pt>
    <dgm:pt modelId="{5F5573E7-72B0-483C-AFC9-C6C1638835A0}" type="pres">
      <dgm:prSet presAssocID="{558FD60F-F2B3-4A94-BBDB-DD91D0D99A7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D2B0B1E-F7B1-4B12-9199-2669830F1A07}" srcId="{D7732E8C-F23A-4BFD-BDB4-57646A2BDA30}" destId="{B67AFC2A-B259-4C7C-A3E1-237522A3FF4F}" srcOrd="1" destOrd="0" parTransId="{D3444247-71FD-492E-B2AD-60DE08AC8940}" sibTransId="{0887F137-256A-4EA8-ABA5-327474581E8F}"/>
    <dgm:cxn modelId="{58C80E20-0601-443A-9A28-275255085D2E}" type="presOf" srcId="{918F430E-96DF-418F-98C2-5F11D150B62A}" destId="{1DFD7BEB-FEF8-4083-953F-267B07EA808D}" srcOrd="0" destOrd="0" presId="urn:microsoft.com/office/officeart/2018/5/layout/IconLeafLabelList"/>
    <dgm:cxn modelId="{02806A4D-DAF7-444C-89CA-5C4FC23A62CC}" type="presOf" srcId="{B67AFC2A-B259-4C7C-A3E1-237522A3FF4F}" destId="{A9ED663B-C65D-46C4-8974-46C96CE275F6}" srcOrd="0" destOrd="0" presId="urn:microsoft.com/office/officeart/2018/5/layout/IconLeafLabelList"/>
    <dgm:cxn modelId="{0B51D84F-0E3A-4284-B1CE-97BAEA6FF97D}" type="presOf" srcId="{72000A1D-A501-48D3-8142-F718A266B108}" destId="{ECD95165-6D06-4579-AA6A-519AD2516504}" srcOrd="0" destOrd="0" presId="urn:microsoft.com/office/officeart/2018/5/layout/IconLeafLabelList"/>
    <dgm:cxn modelId="{BA574274-159E-4FDB-B55D-02EB51E1C57A}" type="presOf" srcId="{D7732E8C-F23A-4BFD-BDB4-57646A2BDA30}" destId="{2857D469-277F-4E14-9456-3467BB02C36F}" srcOrd="0" destOrd="0" presId="urn:microsoft.com/office/officeart/2018/5/layout/IconLeafLabelList"/>
    <dgm:cxn modelId="{0CB5B275-1CF0-4CAB-B020-F2D9D7369067}" type="presOf" srcId="{558FD60F-F2B3-4A94-BBDB-DD91D0D99A74}" destId="{5F5573E7-72B0-483C-AFC9-C6C1638835A0}" srcOrd="0" destOrd="0" presId="urn:microsoft.com/office/officeart/2018/5/layout/IconLeafLabelList"/>
    <dgm:cxn modelId="{F60719B5-87DC-46A1-A77C-97FD4C73E3E5}" srcId="{D7732E8C-F23A-4BFD-BDB4-57646A2BDA30}" destId="{72000A1D-A501-48D3-8142-F718A266B108}" srcOrd="0" destOrd="0" parTransId="{437C8BD8-E10E-417B-970D-ADD787447B9C}" sibTransId="{1A47BED3-C905-4562-BA96-6861234A15E4}"/>
    <dgm:cxn modelId="{6B2D10C4-13DB-4E48-A690-3128761B2BF2}" srcId="{D7732E8C-F23A-4BFD-BDB4-57646A2BDA30}" destId="{558FD60F-F2B3-4A94-BBDB-DD91D0D99A74}" srcOrd="3" destOrd="0" parTransId="{BF27092A-F9A8-441D-A8DE-A94A3469B0F1}" sibTransId="{E0F03E29-F5A5-4D68-9FE8-8715EF256207}"/>
    <dgm:cxn modelId="{634AD4FA-3AB5-4C3A-8146-826772C75C09}" srcId="{D7732E8C-F23A-4BFD-BDB4-57646A2BDA30}" destId="{918F430E-96DF-418F-98C2-5F11D150B62A}" srcOrd="2" destOrd="0" parTransId="{7173CF57-53F6-4378-887C-EFFD784DEBB6}" sibTransId="{021F3A9B-009B-4A8E-8D54-04A33A5DB192}"/>
    <dgm:cxn modelId="{BE26D055-40AC-4948-8EC9-FC84836614B2}" type="presParOf" srcId="{2857D469-277F-4E14-9456-3467BB02C36F}" destId="{5F6EE379-2A8F-4B0B-8098-26FE8F169ECA}" srcOrd="0" destOrd="0" presId="urn:microsoft.com/office/officeart/2018/5/layout/IconLeafLabelList"/>
    <dgm:cxn modelId="{3223B439-4FBD-4DC5-9253-CE07BA4C91AF}" type="presParOf" srcId="{5F6EE379-2A8F-4B0B-8098-26FE8F169ECA}" destId="{794C112D-2F0A-4DF2-A02B-C1612C116FC1}" srcOrd="0" destOrd="0" presId="urn:microsoft.com/office/officeart/2018/5/layout/IconLeafLabelList"/>
    <dgm:cxn modelId="{6E4DCCBB-DBD3-4A6B-B603-13489D6CFCB7}" type="presParOf" srcId="{5F6EE379-2A8F-4B0B-8098-26FE8F169ECA}" destId="{DFCCC570-3548-4987-A47E-0E9AA0B3B0E7}" srcOrd="1" destOrd="0" presId="urn:microsoft.com/office/officeart/2018/5/layout/IconLeafLabelList"/>
    <dgm:cxn modelId="{C3D27C3F-8A3C-4DCE-A31D-03B17F1B60F6}" type="presParOf" srcId="{5F6EE379-2A8F-4B0B-8098-26FE8F169ECA}" destId="{07FD89C2-33CE-44A7-93C5-76E36702197F}" srcOrd="2" destOrd="0" presId="urn:microsoft.com/office/officeart/2018/5/layout/IconLeafLabelList"/>
    <dgm:cxn modelId="{A79F1E7D-1EC6-4957-A179-BBD87E6A8240}" type="presParOf" srcId="{5F6EE379-2A8F-4B0B-8098-26FE8F169ECA}" destId="{ECD95165-6D06-4579-AA6A-519AD2516504}" srcOrd="3" destOrd="0" presId="urn:microsoft.com/office/officeart/2018/5/layout/IconLeafLabelList"/>
    <dgm:cxn modelId="{713B7DF8-6605-4CE5-9C28-8570FDBD57FD}" type="presParOf" srcId="{2857D469-277F-4E14-9456-3467BB02C36F}" destId="{77F3DCAF-612A-4DE1-8D02-492ECD613C64}" srcOrd="1" destOrd="0" presId="urn:microsoft.com/office/officeart/2018/5/layout/IconLeafLabelList"/>
    <dgm:cxn modelId="{E9AF1066-9E72-40BB-8404-6C6548204C90}" type="presParOf" srcId="{2857D469-277F-4E14-9456-3467BB02C36F}" destId="{31D8BF9C-DF79-4AB8-882D-F2FE40E780CE}" srcOrd="2" destOrd="0" presId="urn:microsoft.com/office/officeart/2018/5/layout/IconLeafLabelList"/>
    <dgm:cxn modelId="{B40C5E22-911D-40B2-AA1F-85FDC8372966}" type="presParOf" srcId="{31D8BF9C-DF79-4AB8-882D-F2FE40E780CE}" destId="{491CE50C-36F9-4993-9579-2059C26800C7}" srcOrd="0" destOrd="0" presId="urn:microsoft.com/office/officeart/2018/5/layout/IconLeafLabelList"/>
    <dgm:cxn modelId="{4A0D6FE7-3B6D-4031-9618-8C5927AC5771}" type="presParOf" srcId="{31D8BF9C-DF79-4AB8-882D-F2FE40E780CE}" destId="{384C0632-92E1-4A52-AFE5-35ED1D3A104D}" srcOrd="1" destOrd="0" presId="urn:microsoft.com/office/officeart/2018/5/layout/IconLeafLabelList"/>
    <dgm:cxn modelId="{47FCA523-D4A2-431F-B541-B8DA9EADA247}" type="presParOf" srcId="{31D8BF9C-DF79-4AB8-882D-F2FE40E780CE}" destId="{04B9D759-38C1-4931-BDC4-D47069CA66D3}" srcOrd="2" destOrd="0" presId="urn:microsoft.com/office/officeart/2018/5/layout/IconLeafLabelList"/>
    <dgm:cxn modelId="{C809F842-7921-48C9-AF24-D4796AF1C2D1}" type="presParOf" srcId="{31D8BF9C-DF79-4AB8-882D-F2FE40E780CE}" destId="{A9ED663B-C65D-46C4-8974-46C96CE275F6}" srcOrd="3" destOrd="0" presId="urn:microsoft.com/office/officeart/2018/5/layout/IconLeafLabelList"/>
    <dgm:cxn modelId="{E68A5756-124A-4B2A-A4DC-F8744E839C25}" type="presParOf" srcId="{2857D469-277F-4E14-9456-3467BB02C36F}" destId="{C443716B-3221-4AD0-A302-2633292F8C00}" srcOrd="3" destOrd="0" presId="urn:microsoft.com/office/officeart/2018/5/layout/IconLeafLabelList"/>
    <dgm:cxn modelId="{0FB47316-D09A-4C37-94C0-53A56DB05BE5}" type="presParOf" srcId="{2857D469-277F-4E14-9456-3467BB02C36F}" destId="{6FE24D98-32C0-4764-83F7-10B2E88F2D02}" srcOrd="4" destOrd="0" presId="urn:microsoft.com/office/officeart/2018/5/layout/IconLeafLabelList"/>
    <dgm:cxn modelId="{6DF36C37-929F-4DF5-A6A9-38E1E5F87C20}" type="presParOf" srcId="{6FE24D98-32C0-4764-83F7-10B2E88F2D02}" destId="{AD46E0E1-22A1-4E0D-939A-ADFAA41ED7DD}" srcOrd="0" destOrd="0" presId="urn:microsoft.com/office/officeart/2018/5/layout/IconLeafLabelList"/>
    <dgm:cxn modelId="{75308A49-CCBA-49BC-A7B3-88A1B1950CCE}" type="presParOf" srcId="{6FE24D98-32C0-4764-83F7-10B2E88F2D02}" destId="{FF07D73F-1348-47DD-85FA-5BA77B02FEFC}" srcOrd="1" destOrd="0" presId="urn:microsoft.com/office/officeart/2018/5/layout/IconLeafLabelList"/>
    <dgm:cxn modelId="{5BAC8632-06B1-4BDD-B486-CD750F009F6E}" type="presParOf" srcId="{6FE24D98-32C0-4764-83F7-10B2E88F2D02}" destId="{3ED6F9D0-2407-4A89-A1B2-34CDFCACFF5B}" srcOrd="2" destOrd="0" presId="urn:microsoft.com/office/officeart/2018/5/layout/IconLeafLabelList"/>
    <dgm:cxn modelId="{5ED6A40C-AD23-4261-8A05-89D21B0047D8}" type="presParOf" srcId="{6FE24D98-32C0-4764-83F7-10B2E88F2D02}" destId="{1DFD7BEB-FEF8-4083-953F-267B07EA808D}" srcOrd="3" destOrd="0" presId="urn:microsoft.com/office/officeart/2018/5/layout/IconLeafLabelList"/>
    <dgm:cxn modelId="{ECF9DE90-4C5F-4DCD-8B3A-579902F8BBE1}" type="presParOf" srcId="{2857D469-277F-4E14-9456-3467BB02C36F}" destId="{03EC8FA3-92E7-4A5B-A162-BEEA2B54C09D}" srcOrd="5" destOrd="0" presId="urn:microsoft.com/office/officeart/2018/5/layout/IconLeafLabelList"/>
    <dgm:cxn modelId="{329C137F-CE15-4FA2-9AB9-D10C8F72811E}" type="presParOf" srcId="{2857D469-277F-4E14-9456-3467BB02C36F}" destId="{09D24D83-2451-41C8-924A-5B100D4D8EDA}" srcOrd="6" destOrd="0" presId="urn:microsoft.com/office/officeart/2018/5/layout/IconLeafLabelList"/>
    <dgm:cxn modelId="{03C78C17-B5CB-4163-BFBE-369573465A21}" type="presParOf" srcId="{09D24D83-2451-41C8-924A-5B100D4D8EDA}" destId="{387F6A66-7C07-4450-8A7B-CC8308E3E3AF}" srcOrd="0" destOrd="0" presId="urn:microsoft.com/office/officeart/2018/5/layout/IconLeafLabelList"/>
    <dgm:cxn modelId="{E846D5C0-E106-41F8-8752-8358609E6CF5}" type="presParOf" srcId="{09D24D83-2451-41C8-924A-5B100D4D8EDA}" destId="{AD81D65B-F019-4A96-8684-1D7080CB0EDE}" srcOrd="1" destOrd="0" presId="urn:microsoft.com/office/officeart/2018/5/layout/IconLeafLabelList"/>
    <dgm:cxn modelId="{82878FA3-2AC7-4BA7-9B16-1768A67A0D38}" type="presParOf" srcId="{09D24D83-2451-41C8-924A-5B100D4D8EDA}" destId="{026414D4-74FC-4BB1-8611-4648E251B58F}" srcOrd="2" destOrd="0" presId="urn:microsoft.com/office/officeart/2018/5/layout/IconLeafLabelList"/>
    <dgm:cxn modelId="{98519DC2-3C30-4C77-8C3C-75D94F614C05}" type="presParOf" srcId="{09D24D83-2451-41C8-924A-5B100D4D8EDA}" destId="{5F5573E7-72B0-483C-AFC9-C6C1638835A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C20CD3-EAD7-4C0B-AC0C-F1DFA05825CE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3A8F29-41F8-4990-9159-1337C1B29CB9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Older platforms not supporting the latest content protection versions may cause black screen or lower quality video due to authentication failures.</a:t>
          </a:r>
        </a:p>
      </dgm:t>
    </dgm:pt>
    <dgm:pt modelId="{994630CD-1885-48E2-9FFD-A9067E9CA9C0}" type="parTrans" cxnId="{7847F3F1-C570-4B1F-89F6-82C5A0C50E9C}">
      <dgm:prSet/>
      <dgm:spPr/>
      <dgm:t>
        <a:bodyPr/>
        <a:lstStyle/>
        <a:p>
          <a:endParaRPr lang="en-US"/>
        </a:p>
      </dgm:t>
    </dgm:pt>
    <dgm:pt modelId="{4045B1D9-3206-4198-98BB-7FE3004ACA84}" type="sibTrans" cxnId="{7847F3F1-C570-4B1F-89F6-82C5A0C50E9C}">
      <dgm:prSet/>
      <dgm:spPr/>
      <dgm:t>
        <a:bodyPr/>
        <a:lstStyle/>
        <a:p>
          <a:endParaRPr lang="en-US"/>
        </a:p>
      </dgm:t>
    </dgm:pt>
    <dgm:pt modelId="{E815F13B-0CC8-4638-9B3D-5428CEE4A4F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Increases cost in the following ways:</a:t>
          </a:r>
        </a:p>
      </dgm:t>
    </dgm:pt>
    <dgm:pt modelId="{0A5C8B95-4F12-44BE-9452-058F50D3CBEE}" type="parTrans" cxnId="{5902430F-9514-447F-9446-37CE0247AF4F}">
      <dgm:prSet/>
      <dgm:spPr/>
      <dgm:t>
        <a:bodyPr/>
        <a:lstStyle/>
        <a:p>
          <a:endParaRPr lang="en-US"/>
        </a:p>
      </dgm:t>
    </dgm:pt>
    <dgm:pt modelId="{F9A80974-A6D2-4D8B-AAC6-F6A0D592E8D1}" type="sibTrans" cxnId="{5902430F-9514-447F-9446-37CE0247AF4F}">
      <dgm:prSet/>
      <dgm:spPr/>
      <dgm:t>
        <a:bodyPr/>
        <a:lstStyle/>
        <a:p>
          <a:endParaRPr lang="en-US"/>
        </a:p>
      </dgm:t>
    </dgm:pt>
    <dgm:pt modelId="{E6C51BA6-EA74-40BF-AD64-97CE7B489D8D}">
      <dgm:prSet/>
      <dgm:spPr/>
      <dgm:t>
        <a:bodyPr/>
        <a:lstStyle/>
        <a:p>
          <a:r>
            <a:rPr lang="en-US" dirty="0"/>
            <a:t>Cost of firmware,  chips, certification etc.</a:t>
          </a:r>
        </a:p>
      </dgm:t>
    </dgm:pt>
    <dgm:pt modelId="{38DED566-8D9A-4524-AA4C-3EF3AF1C0BE9}" type="parTrans" cxnId="{5A5DD1F3-B6E4-44D7-887C-3D887E830E85}">
      <dgm:prSet/>
      <dgm:spPr/>
      <dgm:t>
        <a:bodyPr/>
        <a:lstStyle/>
        <a:p>
          <a:endParaRPr lang="en-US"/>
        </a:p>
      </dgm:t>
    </dgm:pt>
    <dgm:pt modelId="{10C05AFD-BD18-4E59-93A5-5C0F57D6E2EE}" type="sibTrans" cxnId="{5A5DD1F3-B6E4-44D7-887C-3D887E830E85}">
      <dgm:prSet/>
      <dgm:spPr/>
      <dgm:t>
        <a:bodyPr/>
        <a:lstStyle/>
        <a:p>
          <a:endParaRPr lang="en-US"/>
        </a:p>
      </dgm:t>
    </dgm:pt>
    <dgm:pt modelId="{A7821347-F8CC-4845-8A38-ED565BB54052}">
      <dgm:prSet/>
      <dgm:spPr/>
      <dgm:t>
        <a:bodyPr/>
        <a:lstStyle/>
        <a:p>
          <a:r>
            <a:rPr lang="en-US" dirty="0"/>
            <a:t>Cost of implementation.</a:t>
          </a:r>
        </a:p>
      </dgm:t>
    </dgm:pt>
    <dgm:pt modelId="{C6A50F88-FBB2-488C-8A9A-38242CD9AC00}" type="parTrans" cxnId="{CF4F2E34-1615-49F1-9979-CB9962AA1839}">
      <dgm:prSet/>
      <dgm:spPr/>
      <dgm:t>
        <a:bodyPr/>
        <a:lstStyle/>
        <a:p>
          <a:endParaRPr lang="en-US"/>
        </a:p>
      </dgm:t>
    </dgm:pt>
    <dgm:pt modelId="{6376F4ED-A257-4100-B485-A49BAA1C3168}" type="sibTrans" cxnId="{CF4F2E34-1615-49F1-9979-CB9962AA1839}">
      <dgm:prSet/>
      <dgm:spPr/>
      <dgm:t>
        <a:bodyPr/>
        <a:lstStyle/>
        <a:p>
          <a:endParaRPr lang="en-US"/>
        </a:p>
      </dgm:t>
    </dgm:pt>
    <dgm:pt modelId="{AC694C89-1F13-4444-9591-979F5B2ED1AA}">
      <dgm:prSet/>
      <dgm:spPr/>
      <dgm:t>
        <a:bodyPr/>
        <a:lstStyle/>
        <a:p>
          <a:r>
            <a:rPr lang="en-US" dirty="0"/>
            <a:t>Cost of computation due to encryption and decryption cycles.</a:t>
          </a:r>
        </a:p>
      </dgm:t>
    </dgm:pt>
    <dgm:pt modelId="{3EA9A0E6-FF3D-4E7B-AE9B-93804959B3A2}" type="parTrans" cxnId="{587A8F9A-AE95-4B6E-AEED-73EB421C2E24}">
      <dgm:prSet/>
      <dgm:spPr/>
      <dgm:t>
        <a:bodyPr/>
        <a:lstStyle/>
        <a:p>
          <a:endParaRPr lang="en-US"/>
        </a:p>
      </dgm:t>
    </dgm:pt>
    <dgm:pt modelId="{E990B0AC-A14D-45F2-B17E-5B4B3D85A500}" type="sibTrans" cxnId="{587A8F9A-AE95-4B6E-AEED-73EB421C2E24}">
      <dgm:prSet/>
      <dgm:spPr/>
      <dgm:t>
        <a:bodyPr/>
        <a:lstStyle/>
        <a:p>
          <a:endParaRPr lang="en-US"/>
        </a:p>
      </dgm:t>
    </dgm:pt>
    <dgm:pt modelId="{CFC21784-1F15-4982-AF9E-8C2F6DC01ED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If broken it is hard to revoke a standard without affecting legitimate users</a:t>
          </a:r>
        </a:p>
      </dgm:t>
    </dgm:pt>
    <dgm:pt modelId="{B18BF594-2175-430E-B0F4-586AB430DEF0}" type="parTrans" cxnId="{99682DF1-F387-429A-8113-837BEB101CBB}">
      <dgm:prSet/>
      <dgm:spPr/>
      <dgm:t>
        <a:bodyPr/>
        <a:lstStyle/>
        <a:p>
          <a:endParaRPr lang="en-US"/>
        </a:p>
      </dgm:t>
    </dgm:pt>
    <dgm:pt modelId="{8EC75B97-548E-4E3F-9E9A-C89109A0D91C}" type="sibTrans" cxnId="{99682DF1-F387-429A-8113-837BEB101CBB}">
      <dgm:prSet/>
      <dgm:spPr/>
      <dgm:t>
        <a:bodyPr/>
        <a:lstStyle/>
        <a:p>
          <a:endParaRPr lang="en-US"/>
        </a:p>
      </dgm:t>
    </dgm:pt>
    <dgm:pt modelId="{327FAF9D-E318-4C15-A6A7-8C217654124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Often CP algorithms are not allowed to be implemented via open-source drivers forcing use of firmware and other workarounds.</a:t>
          </a:r>
        </a:p>
      </dgm:t>
    </dgm:pt>
    <dgm:pt modelId="{1D0DE64D-1FD8-46B6-9DEA-D806C980067C}" type="parTrans" cxnId="{BC5BAA86-C208-4928-AF38-57E780B768B2}">
      <dgm:prSet/>
      <dgm:spPr/>
      <dgm:t>
        <a:bodyPr/>
        <a:lstStyle/>
        <a:p>
          <a:endParaRPr lang="en-US"/>
        </a:p>
      </dgm:t>
    </dgm:pt>
    <dgm:pt modelId="{884654AB-7B7C-49BC-B96D-4E327404BC2E}" type="sibTrans" cxnId="{BC5BAA86-C208-4928-AF38-57E780B768B2}">
      <dgm:prSet/>
      <dgm:spPr/>
      <dgm:t>
        <a:bodyPr/>
        <a:lstStyle/>
        <a:p>
          <a:endParaRPr lang="en-US"/>
        </a:p>
      </dgm:t>
    </dgm:pt>
    <dgm:pt modelId="{0D4F23BD-F63B-47B8-9BCE-5E91AD60684D}" type="pres">
      <dgm:prSet presAssocID="{25C20CD3-EAD7-4C0B-AC0C-F1DFA05825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A6206D-E241-49EF-8268-69D8DD8E69C3}" type="pres">
      <dgm:prSet presAssocID="{E93A8F29-41F8-4990-9159-1337C1B29CB9}" presName="hierRoot1" presStyleCnt="0">
        <dgm:presLayoutVars>
          <dgm:hierBranch val="init"/>
        </dgm:presLayoutVars>
      </dgm:prSet>
      <dgm:spPr/>
    </dgm:pt>
    <dgm:pt modelId="{0F4EBB90-F9F1-4A54-8EA6-E62DFDF7692B}" type="pres">
      <dgm:prSet presAssocID="{E93A8F29-41F8-4990-9159-1337C1B29CB9}" presName="rootComposite1" presStyleCnt="0"/>
      <dgm:spPr/>
    </dgm:pt>
    <dgm:pt modelId="{3206171A-F0DF-4217-8150-FAC59F793C6F}" type="pres">
      <dgm:prSet presAssocID="{E93A8F29-41F8-4990-9159-1337C1B29CB9}" presName="rootText1" presStyleLbl="node0" presStyleIdx="0" presStyleCnt="4" custScaleX="136541" custScaleY="131767" custLinFactNeighborX="-501" custLinFactNeighborY="-30084">
        <dgm:presLayoutVars>
          <dgm:chPref val="3"/>
        </dgm:presLayoutVars>
      </dgm:prSet>
      <dgm:spPr/>
    </dgm:pt>
    <dgm:pt modelId="{8D9848E6-1EC7-4495-84BE-6723F1F9911E}" type="pres">
      <dgm:prSet presAssocID="{E93A8F29-41F8-4990-9159-1337C1B29CB9}" presName="rootConnector1" presStyleLbl="node1" presStyleIdx="0" presStyleCnt="0"/>
      <dgm:spPr/>
    </dgm:pt>
    <dgm:pt modelId="{8FCC3CA4-8F47-4D3E-9F6C-854DD81A75EA}" type="pres">
      <dgm:prSet presAssocID="{E93A8F29-41F8-4990-9159-1337C1B29CB9}" presName="hierChild2" presStyleCnt="0"/>
      <dgm:spPr/>
    </dgm:pt>
    <dgm:pt modelId="{5995CEC6-F5C6-4106-B308-79E54D545144}" type="pres">
      <dgm:prSet presAssocID="{E93A8F29-41F8-4990-9159-1337C1B29CB9}" presName="hierChild3" presStyleCnt="0"/>
      <dgm:spPr/>
    </dgm:pt>
    <dgm:pt modelId="{0F1BD99D-0883-4B15-87E3-21F5EEAB8E50}" type="pres">
      <dgm:prSet presAssocID="{E815F13B-0CC8-4638-9B3D-5428CEE4A4F5}" presName="hierRoot1" presStyleCnt="0">
        <dgm:presLayoutVars>
          <dgm:hierBranch val="init"/>
        </dgm:presLayoutVars>
      </dgm:prSet>
      <dgm:spPr/>
    </dgm:pt>
    <dgm:pt modelId="{73443EFF-B7C1-45B8-84BB-0789F6632715}" type="pres">
      <dgm:prSet presAssocID="{E815F13B-0CC8-4638-9B3D-5428CEE4A4F5}" presName="rootComposite1" presStyleCnt="0"/>
      <dgm:spPr/>
    </dgm:pt>
    <dgm:pt modelId="{4BD51E87-51C5-4F88-8695-70AF2DCB4686}" type="pres">
      <dgm:prSet presAssocID="{E815F13B-0CC8-4638-9B3D-5428CEE4A4F5}" presName="rootText1" presStyleLbl="node0" presStyleIdx="1" presStyleCnt="4">
        <dgm:presLayoutVars>
          <dgm:chPref val="3"/>
        </dgm:presLayoutVars>
      </dgm:prSet>
      <dgm:spPr/>
    </dgm:pt>
    <dgm:pt modelId="{B9396871-3B14-4F6F-B14E-A7DB67944723}" type="pres">
      <dgm:prSet presAssocID="{E815F13B-0CC8-4638-9B3D-5428CEE4A4F5}" presName="rootConnector1" presStyleLbl="node1" presStyleIdx="0" presStyleCnt="0"/>
      <dgm:spPr/>
    </dgm:pt>
    <dgm:pt modelId="{D826A26D-B8F7-4616-B014-DBCBA4365A07}" type="pres">
      <dgm:prSet presAssocID="{E815F13B-0CC8-4638-9B3D-5428CEE4A4F5}" presName="hierChild2" presStyleCnt="0"/>
      <dgm:spPr/>
    </dgm:pt>
    <dgm:pt modelId="{2D4597F4-5581-4C01-B861-8954F181D21C}" type="pres">
      <dgm:prSet presAssocID="{38DED566-8D9A-4524-AA4C-3EF3AF1C0BE9}" presName="Name37" presStyleLbl="parChTrans1D2" presStyleIdx="0" presStyleCnt="3"/>
      <dgm:spPr/>
    </dgm:pt>
    <dgm:pt modelId="{E7FB2851-6F8F-41D7-AE0B-7D20742665AD}" type="pres">
      <dgm:prSet presAssocID="{E6C51BA6-EA74-40BF-AD64-97CE7B489D8D}" presName="hierRoot2" presStyleCnt="0">
        <dgm:presLayoutVars>
          <dgm:hierBranch val="init"/>
        </dgm:presLayoutVars>
      </dgm:prSet>
      <dgm:spPr/>
    </dgm:pt>
    <dgm:pt modelId="{C7062125-F05B-4127-8D15-715D7B217966}" type="pres">
      <dgm:prSet presAssocID="{E6C51BA6-EA74-40BF-AD64-97CE7B489D8D}" presName="rootComposite" presStyleCnt="0"/>
      <dgm:spPr/>
    </dgm:pt>
    <dgm:pt modelId="{AAB17DFA-4B02-4E02-B451-F79EAD34FF1E}" type="pres">
      <dgm:prSet presAssocID="{E6C51BA6-EA74-40BF-AD64-97CE7B489D8D}" presName="rootText" presStyleLbl="node2" presStyleIdx="0" presStyleCnt="3">
        <dgm:presLayoutVars>
          <dgm:chPref val="3"/>
        </dgm:presLayoutVars>
      </dgm:prSet>
      <dgm:spPr/>
    </dgm:pt>
    <dgm:pt modelId="{FA69A854-3AA4-4405-A378-E1542EA9B488}" type="pres">
      <dgm:prSet presAssocID="{E6C51BA6-EA74-40BF-AD64-97CE7B489D8D}" presName="rootConnector" presStyleLbl="node2" presStyleIdx="0" presStyleCnt="3"/>
      <dgm:spPr/>
    </dgm:pt>
    <dgm:pt modelId="{4610F8A3-04CC-47A8-ADEC-FC7A269D2CE0}" type="pres">
      <dgm:prSet presAssocID="{E6C51BA6-EA74-40BF-AD64-97CE7B489D8D}" presName="hierChild4" presStyleCnt="0"/>
      <dgm:spPr/>
    </dgm:pt>
    <dgm:pt modelId="{CB5991B0-E2E2-436D-9D15-28234A35E841}" type="pres">
      <dgm:prSet presAssocID="{E6C51BA6-EA74-40BF-AD64-97CE7B489D8D}" presName="hierChild5" presStyleCnt="0"/>
      <dgm:spPr/>
    </dgm:pt>
    <dgm:pt modelId="{3839E0D6-B629-47C7-8BA4-110E9194F320}" type="pres">
      <dgm:prSet presAssocID="{C6A50F88-FBB2-488C-8A9A-38242CD9AC00}" presName="Name37" presStyleLbl="parChTrans1D2" presStyleIdx="1" presStyleCnt="3"/>
      <dgm:spPr/>
    </dgm:pt>
    <dgm:pt modelId="{6F5786DC-851D-408A-9AA8-6E6898D3CC89}" type="pres">
      <dgm:prSet presAssocID="{A7821347-F8CC-4845-8A38-ED565BB54052}" presName="hierRoot2" presStyleCnt="0">
        <dgm:presLayoutVars>
          <dgm:hierBranch val="init"/>
        </dgm:presLayoutVars>
      </dgm:prSet>
      <dgm:spPr/>
    </dgm:pt>
    <dgm:pt modelId="{0D39DE4B-CDEF-4A05-8965-7D4FFECCB165}" type="pres">
      <dgm:prSet presAssocID="{A7821347-F8CC-4845-8A38-ED565BB54052}" presName="rootComposite" presStyleCnt="0"/>
      <dgm:spPr/>
    </dgm:pt>
    <dgm:pt modelId="{1264B1F7-F507-40A1-AE80-896831522C33}" type="pres">
      <dgm:prSet presAssocID="{A7821347-F8CC-4845-8A38-ED565BB54052}" presName="rootText" presStyleLbl="node2" presStyleIdx="1" presStyleCnt="3">
        <dgm:presLayoutVars>
          <dgm:chPref val="3"/>
        </dgm:presLayoutVars>
      </dgm:prSet>
      <dgm:spPr/>
    </dgm:pt>
    <dgm:pt modelId="{66349306-B290-42E6-B41D-9F3326AD9102}" type="pres">
      <dgm:prSet presAssocID="{A7821347-F8CC-4845-8A38-ED565BB54052}" presName="rootConnector" presStyleLbl="node2" presStyleIdx="1" presStyleCnt="3"/>
      <dgm:spPr/>
    </dgm:pt>
    <dgm:pt modelId="{6058546A-6F18-4BF1-B595-F61E6B395407}" type="pres">
      <dgm:prSet presAssocID="{A7821347-F8CC-4845-8A38-ED565BB54052}" presName="hierChild4" presStyleCnt="0"/>
      <dgm:spPr/>
    </dgm:pt>
    <dgm:pt modelId="{2633FEBD-37B4-458A-B3F8-19C17BF56A7F}" type="pres">
      <dgm:prSet presAssocID="{A7821347-F8CC-4845-8A38-ED565BB54052}" presName="hierChild5" presStyleCnt="0"/>
      <dgm:spPr/>
    </dgm:pt>
    <dgm:pt modelId="{D2453E47-2ABC-4577-BF7A-95518A456D31}" type="pres">
      <dgm:prSet presAssocID="{3EA9A0E6-FF3D-4E7B-AE9B-93804959B3A2}" presName="Name37" presStyleLbl="parChTrans1D2" presStyleIdx="2" presStyleCnt="3"/>
      <dgm:spPr/>
    </dgm:pt>
    <dgm:pt modelId="{3D70FE74-924B-46FE-B5BC-8F82E77AECDB}" type="pres">
      <dgm:prSet presAssocID="{AC694C89-1F13-4444-9591-979F5B2ED1AA}" presName="hierRoot2" presStyleCnt="0">
        <dgm:presLayoutVars>
          <dgm:hierBranch val="init"/>
        </dgm:presLayoutVars>
      </dgm:prSet>
      <dgm:spPr/>
    </dgm:pt>
    <dgm:pt modelId="{F5457E97-32ED-433A-ABBF-AE7EE1EDE015}" type="pres">
      <dgm:prSet presAssocID="{AC694C89-1F13-4444-9591-979F5B2ED1AA}" presName="rootComposite" presStyleCnt="0"/>
      <dgm:spPr/>
    </dgm:pt>
    <dgm:pt modelId="{AC011F4F-01E4-41E0-B84D-0E9AFDC7366C}" type="pres">
      <dgm:prSet presAssocID="{AC694C89-1F13-4444-9591-979F5B2ED1AA}" presName="rootText" presStyleLbl="node2" presStyleIdx="2" presStyleCnt="3">
        <dgm:presLayoutVars>
          <dgm:chPref val="3"/>
        </dgm:presLayoutVars>
      </dgm:prSet>
      <dgm:spPr/>
    </dgm:pt>
    <dgm:pt modelId="{AF887697-0D3E-44F5-8DC1-3F5F09E71907}" type="pres">
      <dgm:prSet presAssocID="{AC694C89-1F13-4444-9591-979F5B2ED1AA}" presName="rootConnector" presStyleLbl="node2" presStyleIdx="2" presStyleCnt="3"/>
      <dgm:spPr/>
    </dgm:pt>
    <dgm:pt modelId="{2889B807-4E83-4FC5-8D66-1E1D68413A2C}" type="pres">
      <dgm:prSet presAssocID="{AC694C89-1F13-4444-9591-979F5B2ED1AA}" presName="hierChild4" presStyleCnt="0"/>
      <dgm:spPr/>
    </dgm:pt>
    <dgm:pt modelId="{1DAE18DB-6335-4500-A47D-30398831269E}" type="pres">
      <dgm:prSet presAssocID="{AC694C89-1F13-4444-9591-979F5B2ED1AA}" presName="hierChild5" presStyleCnt="0"/>
      <dgm:spPr/>
    </dgm:pt>
    <dgm:pt modelId="{F5672282-BFBA-4976-9D50-FEC45BFB993F}" type="pres">
      <dgm:prSet presAssocID="{E815F13B-0CC8-4638-9B3D-5428CEE4A4F5}" presName="hierChild3" presStyleCnt="0"/>
      <dgm:spPr/>
    </dgm:pt>
    <dgm:pt modelId="{95880E75-030E-4D53-A3A5-3CFAAC3D0E4D}" type="pres">
      <dgm:prSet presAssocID="{CFC21784-1F15-4982-AF9E-8C2F6DC01ED8}" presName="hierRoot1" presStyleCnt="0">
        <dgm:presLayoutVars>
          <dgm:hierBranch val="init"/>
        </dgm:presLayoutVars>
      </dgm:prSet>
      <dgm:spPr/>
    </dgm:pt>
    <dgm:pt modelId="{58BEFBAF-95C2-4A07-B0B2-6B4643E46985}" type="pres">
      <dgm:prSet presAssocID="{CFC21784-1F15-4982-AF9E-8C2F6DC01ED8}" presName="rootComposite1" presStyleCnt="0"/>
      <dgm:spPr/>
    </dgm:pt>
    <dgm:pt modelId="{411EE748-1C19-4787-BC32-40C7318117AA}" type="pres">
      <dgm:prSet presAssocID="{CFC21784-1F15-4982-AF9E-8C2F6DC01ED8}" presName="rootText1" presStyleLbl="node0" presStyleIdx="2" presStyleCnt="4">
        <dgm:presLayoutVars>
          <dgm:chPref val="3"/>
        </dgm:presLayoutVars>
      </dgm:prSet>
      <dgm:spPr/>
    </dgm:pt>
    <dgm:pt modelId="{53B0483E-BC92-47E6-BDCA-117E92AC8844}" type="pres">
      <dgm:prSet presAssocID="{CFC21784-1F15-4982-AF9E-8C2F6DC01ED8}" presName="rootConnector1" presStyleLbl="node1" presStyleIdx="0" presStyleCnt="0"/>
      <dgm:spPr/>
    </dgm:pt>
    <dgm:pt modelId="{A4C7C395-3F7A-4E23-A304-30D46A836E28}" type="pres">
      <dgm:prSet presAssocID="{CFC21784-1F15-4982-AF9E-8C2F6DC01ED8}" presName="hierChild2" presStyleCnt="0"/>
      <dgm:spPr/>
    </dgm:pt>
    <dgm:pt modelId="{22CAE550-8E98-490B-90DF-DA2F856480EB}" type="pres">
      <dgm:prSet presAssocID="{CFC21784-1F15-4982-AF9E-8C2F6DC01ED8}" presName="hierChild3" presStyleCnt="0"/>
      <dgm:spPr/>
    </dgm:pt>
    <dgm:pt modelId="{DAD9478D-69EC-43DE-BCD9-914ECBA8B247}" type="pres">
      <dgm:prSet presAssocID="{327FAF9D-E318-4C15-A6A7-8C2176541248}" presName="hierRoot1" presStyleCnt="0">
        <dgm:presLayoutVars>
          <dgm:hierBranch val="init"/>
        </dgm:presLayoutVars>
      </dgm:prSet>
      <dgm:spPr/>
    </dgm:pt>
    <dgm:pt modelId="{4B69ABCF-5624-4DA2-A55F-2A1BB0A70727}" type="pres">
      <dgm:prSet presAssocID="{327FAF9D-E318-4C15-A6A7-8C2176541248}" presName="rootComposite1" presStyleCnt="0"/>
      <dgm:spPr/>
    </dgm:pt>
    <dgm:pt modelId="{92478E02-C21C-4007-A2CE-F0F649F2DABE}" type="pres">
      <dgm:prSet presAssocID="{327FAF9D-E318-4C15-A6A7-8C2176541248}" presName="rootText1" presStyleLbl="node0" presStyleIdx="3" presStyleCnt="4" custScaleX="125121" custScaleY="117583" custLinFactNeighborX="-3168" custLinFactNeighborY="-20066">
        <dgm:presLayoutVars>
          <dgm:chPref val="3"/>
        </dgm:presLayoutVars>
      </dgm:prSet>
      <dgm:spPr/>
    </dgm:pt>
    <dgm:pt modelId="{67C97425-35D7-4A7F-BE8C-1DA82E753158}" type="pres">
      <dgm:prSet presAssocID="{327FAF9D-E318-4C15-A6A7-8C2176541248}" presName="rootConnector1" presStyleLbl="node1" presStyleIdx="0" presStyleCnt="0"/>
      <dgm:spPr/>
    </dgm:pt>
    <dgm:pt modelId="{55E4EFD8-09C6-4570-85E6-438C42F2C1EC}" type="pres">
      <dgm:prSet presAssocID="{327FAF9D-E318-4C15-A6A7-8C2176541248}" presName="hierChild2" presStyleCnt="0"/>
      <dgm:spPr/>
    </dgm:pt>
    <dgm:pt modelId="{76CECF1E-FED9-48CA-9A7C-BDA78249AB3C}" type="pres">
      <dgm:prSet presAssocID="{327FAF9D-E318-4C15-A6A7-8C2176541248}" presName="hierChild3" presStyleCnt="0"/>
      <dgm:spPr/>
    </dgm:pt>
  </dgm:ptLst>
  <dgm:cxnLst>
    <dgm:cxn modelId="{4D72770C-0DFB-4F82-AECB-442D622F5356}" type="presOf" srcId="{AC694C89-1F13-4444-9591-979F5B2ED1AA}" destId="{AC011F4F-01E4-41E0-B84D-0E9AFDC7366C}" srcOrd="0" destOrd="0" presId="urn:microsoft.com/office/officeart/2005/8/layout/orgChart1"/>
    <dgm:cxn modelId="{5902430F-9514-447F-9446-37CE0247AF4F}" srcId="{25C20CD3-EAD7-4C0B-AC0C-F1DFA05825CE}" destId="{E815F13B-0CC8-4638-9B3D-5428CEE4A4F5}" srcOrd="1" destOrd="0" parTransId="{0A5C8B95-4F12-44BE-9452-058F50D3CBEE}" sibTransId="{F9A80974-A6D2-4D8B-AAC6-F6A0D592E8D1}"/>
    <dgm:cxn modelId="{1CFD3B18-48F1-4303-B04A-D6432B4C4301}" type="presOf" srcId="{25C20CD3-EAD7-4C0B-AC0C-F1DFA05825CE}" destId="{0D4F23BD-F63B-47B8-9BCE-5E91AD60684D}" srcOrd="0" destOrd="0" presId="urn:microsoft.com/office/officeart/2005/8/layout/orgChart1"/>
    <dgm:cxn modelId="{C039AB27-02B2-454F-A113-CF6723B42347}" type="presOf" srcId="{E93A8F29-41F8-4990-9159-1337C1B29CB9}" destId="{3206171A-F0DF-4217-8150-FAC59F793C6F}" srcOrd="0" destOrd="0" presId="urn:microsoft.com/office/officeart/2005/8/layout/orgChart1"/>
    <dgm:cxn modelId="{CF4F2E34-1615-49F1-9979-CB9962AA1839}" srcId="{E815F13B-0CC8-4638-9B3D-5428CEE4A4F5}" destId="{A7821347-F8CC-4845-8A38-ED565BB54052}" srcOrd="1" destOrd="0" parTransId="{C6A50F88-FBB2-488C-8A9A-38242CD9AC00}" sibTransId="{6376F4ED-A257-4100-B485-A49BAA1C3168}"/>
    <dgm:cxn modelId="{CA87E43D-F410-45FA-94E0-78D7484090D7}" type="presOf" srcId="{38DED566-8D9A-4524-AA4C-3EF3AF1C0BE9}" destId="{2D4597F4-5581-4C01-B861-8954F181D21C}" srcOrd="0" destOrd="0" presId="urn:microsoft.com/office/officeart/2005/8/layout/orgChart1"/>
    <dgm:cxn modelId="{AC8CEB3E-C2D9-477A-BF20-E959425C6CD2}" type="presOf" srcId="{CFC21784-1F15-4982-AF9E-8C2F6DC01ED8}" destId="{53B0483E-BC92-47E6-BDCA-117E92AC8844}" srcOrd="1" destOrd="0" presId="urn:microsoft.com/office/officeart/2005/8/layout/orgChart1"/>
    <dgm:cxn modelId="{A291D463-232C-4855-9491-B44137CC9CFD}" type="presOf" srcId="{A7821347-F8CC-4845-8A38-ED565BB54052}" destId="{1264B1F7-F507-40A1-AE80-896831522C33}" srcOrd="0" destOrd="0" presId="urn:microsoft.com/office/officeart/2005/8/layout/orgChart1"/>
    <dgm:cxn modelId="{2F29956C-B84E-45E0-87B6-522AF44F1F63}" type="presOf" srcId="{A7821347-F8CC-4845-8A38-ED565BB54052}" destId="{66349306-B290-42E6-B41D-9F3326AD9102}" srcOrd="1" destOrd="0" presId="urn:microsoft.com/office/officeart/2005/8/layout/orgChart1"/>
    <dgm:cxn modelId="{8861EF54-B37E-4CED-8D12-F020F5472844}" type="presOf" srcId="{3EA9A0E6-FF3D-4E7B-AE9B-93804959B3A2}" destId="{D2453E47-2ABC-4577-BF7A-95518A456D31}" srcOrd="0" destOrd="0" presId="urn:microsoft.com/office/officeart/2005/8/layout/orgChart1"/>
    <dgm:cxn modelId="{B06B7C7B-EB51-4AC3-9B74-D299B879BA28}" type="presOf" srcId="{E93A8F29-41F8-4990-9159-1337C1B29CB9}" destId="{8D9848E6-1EC7-4495-84BE-6723F1F9911E}" srcOrd="1" destOrd="0" presId="urn:microsoft.com/office/officeart/2005/8/layout/orgChart1"/>
    <dgm:cxn modelId="{BC5BAA86-C208-4928-AF38-57E780B768B2}" srcId="{25C20CD3-EAD7-4C0B-AC0C-F1DFA05825CE}" destId="{327FAF9D-E318-4C15-A6A7-8C2176541248}" srcOrd="3" destOrd="0" parTransId="{1D0DE64D-1FD8-46B6-9DEA-D806C980067C}" sibTransId="{884654AB-7B7C-49BC-B96D-4E327404BC2E}"/>
    <dgm:cxn modelId="{4688C889-4FAF-461B-89AB-1ADF4C58DE2A}" type="presOf" srcId="{E815F13B-0CC8-4638-9B3D-5428CEE4A4F5}" destId="{B9396871-3B14-4F6F-B14E-A7DB67944723}" srcOrd="1" destOrd="0" presId="urn:microsoft.com/office/officeart/2005/8/layout/orgChart1"/>
    <dgm:cxn modelId="{21EDCF99-F317-4700-A5A8-075D6253DB5C}" type="presOf" srcId="{327FAF9D-E318-4C15-A6A7-8C2176541248}" destId="{67C97425-35D7-4A7F-BE8C-1DA82E753158}" srcOrd="1" destOrd="0" presId="urn:microsoft.com/office/officeart/2005/8/layout/orgChart1"/>
    <dgm:cxn modelId="{587A8F9A-AE95-4B6E-AEED-73EB421C2E24}" srcId="{E815F13B-0CC8-4638-9B3D-5428CEE4A4F5}" destId="{AC694C89-1F13-4444-9591-979F5B2ED1AA}" srcOrd="2" destOrd="0" parTransId="{3EA9A0E6-FF3D-4E7B-AE9B-93804959B3A2}" sibTransId="{E990B0AC-A14D-45F2-B17E-5B4B3D85A500}"/>
    <dgm:cxn modelId="{39BC4CAC-8C82-4144-9511-0AA9DB66EEDC}" type="presOf" srcId="{327FAF9D-E318-4C15-A6A7-8C2176541248}" destId="{92478E02-C21C-4007-A2CE-F0F649F2DABE}" srcOrd="0" destOrd="0" presId="urn:microsoft.com/office/officeart/2005/8/layout/orgChart1"/>
    <dgm:cxn modelId="{D30B69B8-B943-40B2-94F4-25E22E361A43}" type="presOf" srcId="{E6C51BA6-EA74-40BF-AD64-97CE7B489D8D}" destId="{AAB17DFA-4B02-4E02-B451-F79EAD34FF1E}" srcOrd="0" destOrd="0" presId="urn:microsoft.com/office/officeart/2005/8/layout/orgChart1"/>
    <dgm:cxn modelId="{92D2ABD2-7F16-496F-8D05-4970A4E36E7B}" type="presOf" srcId="{C6A50F88-FBB2-488C-8A9A-38242CD9AC00}" destId="{3839E0D6-B629-47C7-8BA4-110E9194F320}" srcOrd="0" destOrd="0" presId="urn:microsoft.com/office/officeart/2005/8/layout/orgChart1"/>
    <dgm:cxn modelId="{C0D160D6-0BB3-4E82-B329-080F0B5202C4}" type="presOf" srcId="{E815F13B-0CC8-4638-9B3D-5428CEE4A4F5}" destId="{4BD51E87-51C5-4F88-8695-70AF2DCB4686}" srcOrd="0" destOrd="0" presId="urn:microsoft.com/office/officeart/2005/8/layout/orgChart1"/>
    <dgm:cxn modelId="{FAA8B8DD-BD8D-4E46-8680-2227D0A1D1CE}" type="presOf" srcId="{CFC21784-1F15-4982-AF9E-8C2F6DC01ED8}" destId="{411EE748-1C19-4787-BC32-40C7318117AA}" srcOrd="0" destOrd="0" presId="urn:microsoft.com/office/officeart/2005/8/layout/orgChart1"/>
    <dgm:cxn modelId="{A7D4E9E1-208E-4FD9-B647-070C8E8E2E02}" type="presOf" srcId="{AC694C89-1F13-4444-9591-979F5B2ED1AA}" destId="{AF887697-0D3E-44F5-8DC1-3F5F09E71907}" srcOrd="1" destOrd="0" presId="urn:microsoft.com/office/officeart/2005/8/layout/orgChart1"/>
    <dgm:cxn modelId="{600E88ED-5E45-4BFA-8F38-BD0C1F104BFE}" type="presOf" srcId="{E6C51BA6-EA74-40BF-AD64-97CE7B489D8D}" destId="{FA69A854-3AA4-4405-A378-E1542EA9B488}" srcOrd="1" destOrd="0" presId="urn:microsoft.com/office/officeart/2005/8/layout/orgChart1"/>
    <dgm:cxn modelId="{99682DF1-F387-429A-8113-837BEB101CBB}" srcId="{25C20CD3-EAD7-4C0B-AC0C-F1DFA05825CE}" destId="{CFC21784-1F15-4982-AF9E-8C2F6DC01ED8}" srcOrd="2" destOrd="0" parTransId="{B18BF594-2175-430E-B0F4-586AB430DEF0}" sibTransId="{8EC75B97-548E-4E3F-9E9A-C89109A0D91C}"/>
    <dgm:cxn modelId="{7847F3F1-C570-4B1F-89F6-82C5A0C50E9C}" srcId="{25C20CD3-EAD7-4C0B-AC0C-F1DFA05825CE}" destId="{E93A8F29-41F8-4990-9159-1337C1B29CB9}" srcOrd="0" destOrd="0" parTransId="{994630CD-1885-48E2-9FFD-A9067E9CA9C0}" sibTransId="{4045B1D9-3206-4198-98BB-7FE3004ACA84}"/>
    <dgm:cxn modelId="{5A5DD1F3-B6E4-44D7-887C-3D887E830E85}" srcId="{E815F13B-0CC8-4638-9B3D-5428CEE4A4F5}" destId="{E6C51BA6-EA74-40BF-AD64-97CE7B489D8D}" srcOrd="0" destOrd="0" parTransId="{38DED566-8D9A-4524-AA4C-3EF3AF1C0BE9}" sibTransId="{10C05AFD-BD18-4E59-93A5-5C0F57D6E2EE}"/>
    <dgm:cxn modelId="{F29DB25B-8C51-4FA2-A41B-8DEAAFCA2F61}" type="presParOf" srcId="{0D4F23BD-F63B-47B8-9BCE-5E91AD60684D}" destId="{41A6206D-E241-49EF-8268-69D8DD8E69C3}" srcOrd="0" destOrd="0" presId="urn:microsoft.com/office/officeart/2005/8/layout/orgChart1"/>
    <dgm:cxn modelId="{12C3E77B-08F2-4FA2-92F1-D28B2CA34444}" type="presParOf" srcId="{41A6206D-E241-49EF-8268-69D8DD8E69C3}" destId="{0F4EBB90-F9F1-4A54-8EA6-E62DFDF7692B}" srcOrd="0" destOrd="0" presId="urn:microsoft.com/office/officeart/2005/8/layout/orgChart1"/>
    <dgm:cxn modelId="{51F4B200-A0E2-40CC-8E79-3CFAF4AF9E40}" type="presParOf" srcId="{0F4EBB90-F9F1-4A54-8EA6-E62DFDF7692B}" destId="{3206171A-F0DF-4217-8150-FAC59F793C6F}" srcOrd="0" destOrd="0" presId="urn:microsoft.com/office/officeart/2005/8/layout/orgChart1"/>
    <dgm:cxn modelId="{6E137A5B-BD1B-43E6-A36A-F60F344336F4}" type="presParOf" srcId="{0F4EBB90-F9F1-4A54-8EA6-E62DFDF7692B}" destId="{8D9848E6-1EC7-4495-84BE-6723F1F9911E}" srcOrd="1" destOrd="0" presId="urn:microsoft.com/office/officeart/2005/8/layout/orgChart1"/>
    <dgm:cxn modelId="{668D3026-5968-48AD-951B-53A350CAC32E}" type="presParOf" srcId="{41A6206D-E241-49EF-8268-69D8DD8E69C3}" destId="{8FCC3CA4-8F47-4D3E-9F6C-854DD81A75EA}" srcOrd="1" destOrd="0" presId="urn:microsoft.com/office/officeart/2005/8/layout/orgChart1"/>
    <dgm:cxn modelId="{E739F9CB-36D8-441B-9666-052282CF191F}" type="presParOf" srcId="{41A6206D-E241-49EF-8268-69D8DD8E69C3}" destId="{5995CEC6-F5C6-4106-B308-79E54D545144}" srcOrd="2" destOrd="0" presId="urn:microsoft.com/office/officeart/2005/8/layout/orgChart1"/>
    <dgm:cxn modelId="{33EAE88A-302E-46FC-A0E1-9FBA64978962}" type="presParOf" srcId="{0D4F23BD-F63B-47B8-9BCE-5E91AD60684D}" destId="{0F1BD99D-0883-4B15-87E3-21F5EEAB8E50}" srcOrd="1" destOrd="0" presId="urn:microsoft.com/office/officeart/2005/8/layout/orgChart1"/>
    <dgm:cxn modelId="{529E1E93-47E0-420A-8E15-69FB6C73434D}" type="presParOf" srcId="{0F1BD99D-0883-4B15-87E3-21F5EEAB8E50}" destId="{73443EFF-B7C1-45B8-84BB-0789F6632715}" srcOrd="0" destOrd="0" presId="urn:microsoft.com/office/officeart/2005/8/layout/orgChart1"/>
    <dgm:cxn modelId="{2FA48AE4-6CEA-4E4A-8B34-E4E19F9370D3}" type="presParOf" srcId="{73443EFF-B7C1-45B8-84BB-0789F6632715}" destId="{4BD51E87-51C5-4F88-8695-70AF2DCB4686}" srcOrd="0" destOrd="0" presId="urn:microsoft.com/office/officeart/2005/8/layout/orgChart1"/>
    <dgm:cxn modelId="{01FF56BF-11B2-47BE-8CB8-EB3FDAFB4A94}" type="presParOf" srcId="{73443EFF-B7C1-45B8-84BB-0789F6632715}" destId="{B9396871-3B14-4F6F-B14E-A7DB67944723}" srcOrd="1" destOrd="0" presId="urn:microsoft.com/office/officeart/2005/8/layout/orgChart1"/>
    <dgm:cxn modelId="{3CF8E9B6-A215-4A94-886F-083CC5883CDA}" type="presParOf" srcId="{0F1BD99D-0883-4B15-87E3-21F5EEAB8E50}" destId="{D826A26D-B8F7-4616-B014-DBCBA4365A07}" srcOrd="1" destOrd="0" presId="urn:microsoft.com/office/officeart/2005/8/layout/orgChart1"/>
    <dgm:cxn modelId="{EE17F5AD-3B2C-447B-8766-1DAF796A7B21}" type="presParOf" srcId="{D826A26D-B8F7-4616-B014-DBCBA4365A07}" destId="{2D4597F4-5581-4C01-B861-8954F181D21C}" srcOrd="0" destOrd="0" presId="urn:microsoft.com/office/officeart/2005/8/layout/orgChart1"/>
    <dgm:cxn modelId="{DB734413-9E00-4C27-862A-E025A0DBAAD9}" type="presParOf" srcId="{D826A26D-B8F7-4616-B014-DBCBA4365A07}" destId="{E7FB2851-6F8F-41D7-AE0B-7D20742665AD}" srcOrd="1" destOrd="0" presId="urn:microsoft.com/office/officeart/2005/8/layout/orgChart1"/>
    <dgm:cxn modelId="{877109B5-ABFD-4EF7-B766-B5B7A233B902}" type="presParOf" srcId="{E7FB2851-6F8F-41D7-AE0B-7D20742665AD}" destId="{C7062125-F05B-4127-8D15-715D7B217966}" srcOrd="0" destOrd="0" presId="urn:microsoft.com/office/officeart/2005/8/layout/orgChart1"/>
    <dgm:cxn modelId="{F29F78D5-B6EA-4F3E-A8D7-8453D7B3587C}" type="presParOf" srcId="{C7062125-F05B-4127-8D15-715D7B217966}" destId="{AAB17DFA-4B02-4E02-B451-F79EAD34FF1E}" srcOrd="0" destOrd="0" presId="urn:microsoft.com/office/officeart/2005/8/layout/orgChart1"/>
    <dgm:cxn modelId="{94A3E392-6CD1-4098-A51B-A7F78CEC58D8}" type="presParOf" srcId="{C7062125-F05B-4127-8D15-715D7B217966}" destId="{FA69A854-3AA4-4405-A378-E1542EA9B488}" srcOrd="1" destOrd="0" presId="urn:microsoft.com/office/officeart/2005/8/layout/orgChart1"/>
    <dgm:cxn modelId="{2F67FE52-D9BD-4DF0-BBDB-D3DF2E9C0015}" type="presParOf" srcId="{E7FB2851-6F8F-41D7-AE0B-7D20742665AD}" destId="{4610F8A3-04CC-47A8-ADEC-FC7A269D2CE0}" srcOrd="1" destOrd="0" presId="urn:microsoft.com/office/officeart/2005/8/layout/orgChart1"/>
    <dgm:cxn modelId="{77A29D94-F6EE-4366-9913-F6D14ECBAF3D}" type="presParOf" srcId="{E7FB2851-6F8F-41D7-AE0B-7D20742665AD}" destId="{CB5991B0-E2E2-436D-9D15-28234A35E841}" srcOrd="2" destOrd="0" presId="urn:microsoft.com/office/officeart/2005/8/layout/orgChart1"/>
    <dgm:cxn modelId="{E25663FE-E2D0-4958-A86B-78C50A5DDB41}" type="presParOf" srcId="{D826A26D-B8F7-4616-B014-DBCBA4365A07}" destId="{3839E0D6-B629-47C7-8BA4-110E9194F320}" srcOrd="2" destOrd="0" presId="urn:microsoft.com/office/officeart/2005/8/layout/orgChart1"/>
    <dgm:cxn modelId="{3120B5BA-F928-4550-8433-DA395ABB8A19}" type="presParOf" srcId="{D826A26D-B8F7-4616-B014-DBCBA4365A07}" destId="{6F5786DC-851D-408A-9AA8-6E6898D3CC89}" srcOrd="3" destOrd="0" presId="urn:microsoft.com/office/officeart/2005/8/layout/orgChart1"/>
    <dgm:cxn modelId="{9955A8B2-E366-4E13-8987-6CB51FAC0799}" type="presParOf" srcId="{6F5786DC-851D-408A-9AA8-6E6898D3CC89}" destId="{0D39DE4B-CDEF-4A05-8965-7D4FFECCB165}" srcOrd="0" destOrd="0" presId="urn:microsoft.com/office/officeart/2005/8/layout/orgChart1"/>
    <dgm:cxn modelId="{78593D85-219E-4E44-ADE5-77DF688C3340}" type="presParOf" srcId="{0D39DE4B-CDEF-4A05-8965-7D4FFECCB165}" destId="{1264B1F7-F507-40A1-AE80-896831522C33}" srcOrd="0" destOrd="0" presId="urn:microsoft.com/office/officeart/2005/8/layout/orgChart1"/>
    <dgm:cxn modelId="{0ABCB0B5-BC3B-429B-8713-451DCFCD89C8}" type="presParOf" srcId="{0D39DE4B-CDEF-4A05-8965-7D4FFECCB165}" destId="{66349306-B290-42E6-B41D-9F3326AD9102}" srcOrd="1" destOrd="0" presId="urn:microsoft.com/office/officeart/2005/8/layout/orgChart1"/>
    <dgm:cxn modelId="{43D6728F-FCFD-4170-A14C-B78E3968D103}" type="presParOf" srcId="{6F5786DC-851D-408A-9AA8-6E6898D3CC89}" destId="{6058546A-6F18-4BF1-B595-F61E6B395407}" srcOrd="1" destOrd="0" presId="urn:microsoft.com/office/officeart/2005/8/layout/orgChart1"/>
    <dgm:cxn modelId="{92B5775A-5D89-4E66-9BCF-E84CF2AFD890}" type="presParOf" srcId="{6F5786DC-851D-408A-9AA8-6E6898D3CC89}" destId="{2633FEBD-37B4-458A-B3F8-19C17BF56A7F}" srcOrd="2" destOrd="0" presId="urn:microsoft.com/office/officeart/2005/8/layout/orgChart1"/>
    <dgm:cxn modelId="{9EE3BC86-5AFB-4416-BC2F-BA730504D0B7}" type="presParOf" srcId="{D826A26D-B8F7-4616-B014-DBCBA4365A07}" destId="{D2453E47-2ABC-4577-BF7A-95518A456D31}" srcOrd="4" destOrd="0" presId="urn:microsoft.com/office/officeart/2005/8/layout/orgChart1"/>
    <dgm:cxn modelId="{4BCC9A15-EE56-4752-82C6-FA61EAD71F8F}" type="presParOf" srcId="{D826A26D-B8F7-4616-B014-DBCBA4365A07}" destId="{3D70FE74-924B-46FE-B5BC-8F82E77AECDB}" srcOrd="5" destOrd="0" presId="urn:microsoft.com/office/officeart/2005/8/layout/orgChart1"/>
    <dgm:cxn modelId="{D7723181-C6B9-44BC-8B34-4D6930B39893}" type="presParOf" srcId="{3D70FE74-924B-46FE-B5BC-8F82E77AECDB}" destId="{F5457E97-32ED-433A-ABBF-AE7EE1EDE015}" srcOrd="0" destOrd="0" presId="urn:microsoft.com/office/officeart/2005/8/layout/orgChart1"/>
    <dgm:cxn modelId="{EF7080F6-9F71-49BF-A8FF-3D88F740519D}" type="presParOf" srcId="{F5457E97-32ED-433A-ABBF-AE7EE1EDE015}" destId="{AC011F4F-01E4-41E0-B84D-0E9AFDC7366C}" srcOrd="0" destOrd="0" presId="urn:microsoft.com/office/officeart/2005/8/layout/orgChart1"/>
    <dgm:cxn modelId="{311F9A11-F61F-4F95-8040-EC5E5C0176EF}" type="presParOf" srcId="{F5457E97-32ED-433A-ABBF-AE7EE1EDE015}" destId="{AF887697-0D3E-44F5-8DC1-3F5F09E71907}" srcOrd="1" destOrd="0" presId="urn:microsoft.com/office/officeart/2005/8/layout/orgChart1"/>
    <dgm:cxn modelId="{7005B4FF-4ED3-4C84-A80B-F090056BED61}" type="presParOf" srcId="{3D70FE74-924B-46FE-B5BC-8F82E77AECDB}" destId="{2889B807-4E83-4FC5-8D66-1E1D68413A2C}" srcOrd="1" destOrd="0" presId="urn:microsoft.com/office/officeart/2005/8/layout/orgChart1"/>
    <dgm:cxn modelId="{2455BF42-88B1-47B9-9274-EB3FFFEBA526}" type="presParOf" srcId="{3D70FE74-924B-46FE-B5BC-8F82E77AECDB}" destId="{1DAE18DB-6335-4500-A47D-30398831269E}" srcOrd="2" destOrd="0" presId="urn:microsoft.com/office/officeart/2005/8/layout/orgChart1"/>
    <dgm:cxn modelId="{F71D8F37-B520-49C6-9364-C9D8C60C1193}" type="presParOf" srcId="{0F1BD99D-0883-4B15-87E3-21F5EEAB8E50}" destId="{F5672282-BFBA-4976-9D50-FEC45BFB993F}" srcOrd="2" destOrd="0" presId="urn:microsoft.com/office/officeart/2005/8/layout/orgChart1"/>
    <dgm:cxn modelId="{81FF2ED7-C5AF-4185-8A53-26C0024D4FE5}" type="presParOf" srcId="{0D4F23BD-F63B-47B8-9BCE-5E91AD60684D}" destId="{95880E75-030E-4D53-A3A5-3CFAAC3D0E4D}" srcOrd="2" destOrd="0" presId="urn:microsoft.com/office/officeart/2005/8/layout/orgChart1"/>
    <dgm:cxn modelId="{9C8B7C83-587B-430B-A467-05C3FBDB9429}" type="presParOf" srcId="{95880E75-030E-4D53-A3A5-3CFAAC3D0E4D}" destId="{58BEFBAF-95C2-4A07-B0B2-6B4643E46985}" srcOrd="0" destOrd="0" presId="urn:microsoft.com/office/officeart/2005/8/layout/orgChart1"/>
    <dgm:cxn modelId="{9144DBA6-9B59-4478-B440-5DF6FF8B4467}" type="presParOf" srcId="{58BEFBAF-95C2-4A07-B0B2-6B4643E46985}" destId="{411EE748-1C19-4787-BC32-40C7318117AA}" srcOrd="0" destOrd="0" presId="urn:microsoft.com/office/officeart/2005/8/layout/orgChart1"/>
    <dgm:cxn modelId="{04CD2B42-DF8F-46ED-B1FE-9E10F3CF8DE7}" type="presParOf" srcId="{58BEFBAF-95C2-4A07-B0B2-6B4643E46985}" destId="{53B0483E-BC92-47E6-BDCA-117E92AC8844}" srcOrd="1" destOrd="0" presId="urn:microsoft.com/office/officeart/2005/8/layout/orgChart1"/>
    <dgm:cxn modelId="{D9A35E0E-365E-4D8B-AA0C-5F47373DC424}" type="presParOf" srcId="{95880E75-030E-4D53-A3A5-3CFAAC3D0E4D}" destId="{A4C7C395-3F7A-4E23-A304-30D46A836E28}" srcOrd="1" destOrd="0" presId="urn:microsoft.com/office/officeart/2005/8/layout/orgChart1"/>
    <dgm:cxn modelId="{4B14CD93-5ACC-484F-9AC6-9C7506D2D19C}" type="presParOf" srcId="{95880E75-030E-4D53-A3A5-3CFAAC3D0E4D}" destId="{22CAE550-8E98-490B-90DF-DA2F856480EB}" srcOrd="2" destOrd="0" presId="urn:microsoft.com/office/officeart/2005/8/layout/orgChart1"/>
    <dgm:cxn modelId="{4DD3AD97-9907-479A-8616-09B628811266}" type="presParOf" srcId="{0D4F23BD-F63B-47B8-9BCE-5E91AD60684D}" destId="{DAD9478D-69EC-43DE-BCD9-914ECBA8B247}" srcOrd="3" destOrd="0" presId="urn:microsoft.com/office/officeart/2005/8/layout/orgChart1"/>
    <dgm:cxn modelId="{568C38B8-58A7-4E4C-BA15-164C3D52EA42}" type="presParOf" srcId="{DAD9478D-69EC-43DE-BCD9-914ECBA8B247}" destId="{4B69ABCF-5624-4DA2-A55F-2A1BB0A70727}" srcOrd="0" destOrd="0" presId="urn:microsoft.com/office/officeart/2005/8/layout/orgChart1"/>
    <dgm:cxn modelId="{5BF4122E-203A-4CEA-8346-57F493572890}" type="presParOf" srcId="{4B69ABCF-5624-4DA2-A55F-2A1BB0A70727}" destId="{92478E02-C21C-4007-A2CE-F0F649F2DABE}" srcOrd="0" destOrd="0" presId="urn:microsoft.com/office/officeart/2005/8/layout/orgChart1"/>
    <dgm:cxn modelId="{98EC4911-2595-4FB2-9A2E-E0F9F962E0BC}" type="presParOf" srcId="{4B69ABCF-5624-4DA2-A55F-2A1BB0A70727}" destId="{67C97425-35D7-4A7F-BE8C-1DA82E753158}" srcOrd="1" destOrd="0" presId="urn:microsoft.com/office/officeart/2005/8/layout/orgChart1"/>
    <dgm:cxn modelId="{EE2D25A4-BE9C-4C24-95B5-236AFF6383E7}" type="presParOf" srcId="{DAD9478D-69EC-43DE-BCD9-914ECBA8B247}" destId="{55E4EFD8-09C6-4570-85E6-438C42F2C1EC}" srcOrd="1" destOrd="0" presId="urn:microsoft.com/office/officeart/2005/8/layout/orgChart1"/>
    <dgm:cxn modelId="{BE6EF57A-CE06-453B-BD91-973E166E3707}" type="presParOf" srcId="{DAD9478D-69EC-43DE-BCD9-914ECBA8B247}" destId="{76CECF1E-FED9-48CA-9A7C-BDA78249AB3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8DACA-764A-4188-8D82-D46455B23CBD}">
      <dsp:nvSpPr>
        <dsp:cNvPr id="0" name=""/>
        <dsp:cNvSpPr/>
      </dsp:nvSpPr>
      <dsp:spPr>
        <a:xfrm rot="5400000">
          <a:off x="4899004" y="79867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What &amp; Why Content Protection ?</a:t>
          </a:r>
        </a:p>
      </dsp:txBody>
      <dsp:txXfrm rot="-5400000">
        <a:off x="5141663" y="189759"/>
        <a:ext cx="724502" cy="832761"/>
      </dsp:txXfrm>
    </dsp:sp>
    <dsp:sp modelId="{89ED39E3-18C4-45B1-9EC9-DE2CE7B36201}">
      <dsp:nvSpPr>
        <dsp:cNvPr id="0" name=""/>
        <dsp:cNvSpPr/>
      </dsp:nvSpPr>
      <dsp:spPr>
        <a:xfrm>
          <a:off x="6062127" y="243193"/>
          <a:ext cx="1350161" cy="725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D9033-3090-4170-8F45-532F00A2E39B}">
      <dsp:nvSpPr>
        <dsp:cNvPr id="0" name=""/>
        <dsp:cNvSpPr/>
      </dsp:nvSpPr>
      <dsp:spPr>
        <a:xfrm rot="5400000">
          <a:off x="4355564" y="1062327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HDCP</a:t>
          </a:r>
        </a:p>
      </dsp:txBody>
      <dsp:txXfrm rot="-5400000">
        <a:off x="4598223" y="1172219"/>
        <a:ext cx="724502" cy="832761"/>
      </dsp:txXfrm>
    </dsp:sp>
    <dsp:sp modelId="{11276AF9-8499-4E13-86EC-EEBF241C8839}">
      <dsp:nvSpPr>
        <dsp:cNvPr id="0" name=""/>
        <dsp:cNvSpPr/>
      </dsp:nvSpPr>
      <dsp:spPr>
        <a:xfrm rot="5400000">
          <a:off x="5474547" y="1086475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HDCP1x Vs HDCP2.x</a:t>
          </a:r>
        </a:p>
      </dsp:txBody>
      <dsp:txXfrm rot="-5400000">
        <a:off x="5717206" y="1196367"/>
        <a:ext cx="724502" cy="832761"/>
      </dsp:txXfrm>
    </dsp:sp>
    <dsp:sp modelId="{7013CDDE-2C94-4953-95F7-984BA1C970AB}">
      <dsp:nvSpPr>
        <dsp:cNvPr id="0" name=""/>
        <dsp:cNvSpPr/>
      </dsp:nvSpPr>
      <dsp:spPr>
        <a:xfrm>
          <a:off x="3056929" y="1270090"/>
          <a:ext cx="1306607" cy="725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60067-3251-435B-87DC-97CE0943E794}">
      <dsp:nvSpPr>
        <dsp:cNvPr id="0" name=""/>
        <dsp:cNvSpPr/>
      </dsp:nvSpPr>
      <dsp:spPr>
        <a:xfrm rot="5400000">
          <a:off x="6580867" y="1116902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HDCP from userspace to driver</a:t>
          </a:r>
        </a:p>
      </dsp:txBody>
      <dsp:txXfrm rot="-5400000">
        <a:off x="6823526" y="1226794"/>
        <a:ext cx="724502" cy="832761"/>
      </dsp:txXfrm>
    </dsp:sp>
    <dsp:sp modelId="{3618083E-D2B7-4283-B829-44DFF8DE6CDD}">
      <dsp:nvSpPr>
        <dsp:cNvPr id="0" name=""/>
        <dsp:cNvSpPr/>
      </dsp:nvSpPr>
      <dsp:spPr>
        <a:xfrm rot="5400000">
          <a:off x="4899004" y="2133661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HDCP &amp; PAVP</a:t>
          </a:r>
        </a:p>
      </dsp:txBody>
      <dsp:txXfrm rot="-5400000">
        <a:off x="5141663" y="2243553"/>
        <a:ext cx="724502" cy="832761"/>
      </dsp:txXfrm>
    </dsp:sp>
    <dsp:sp modelId="{3BC5A530-B5F4-469E-B63F-AFE26909D92D}">
      <dsp:nvSpPr>
        <dsp:cNvPr id="0" name=""/>
        <dsp:cNvSpPr/>
      </dsp:nvSpPr>
      <dsp:spPr>
        <a:xfrm>
          <a:off x="6062127" y="2296986"/>
          <a:ext cx="1350161" cy="725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3BB86-70CF-4B24-A37C-9E435B992887}">
      <dsp:nvSpPr>
        <dsp:cNvPr id="0" name=""/>
        <dsp:cNvSpPr/>
      </dsp:nvSpPr>
      <dsp:spPr>
        <a:xfrm rot="5400000">
          <a:off x="3748120" y="2128954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PAVP</a:t>
          </a:r>
        </a:p>
      </dsp:txBody>
      <dsp:txXfrm rot="-5400000">
        <a:off x="3990779" y="2238846"/>
        <a:ext cx="724502" cy="832761"/>
      </dsp:txXfrm>
    </dsp:sp>
    <dsp:sp modelId="{08A065F3-3311-4CF3-9B4E-2D7B37A598D7}">
      <dsp:nvSpPr>
        <dsp:cNvPr id="0" name=""/>
        <dsp:cNvSpPr/>
      </dsp:nvSpPr>
      <dsp:spPr>
        <a:xfrm rot="5400000">
          <a:off x="4363586" y="3136046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Challenges &amp; the downsides of CP</a:t>
          </a:r>
        </a:p>
      </dsp:txBody>
      <dsp:txXfrm rot="-5400000">
        <a:off x="4606245" y="3245938"/>
        <a:ext cx="724502" cy="832761"/>
      </dsp:txXfrm>
    </dsp:sp>
    <dsp:sp modelId="{7A83D759-B846-4BC9-9196-27BD7B77BE24}">
      <dsp:nvSpPr>
        <dsp:cNvPr id="0" name=""/>
        <dsp:cNvSpPr/>
      </dsp:nvSpPr>
      <dsp:spPr>
        <a:xfrm>
          <a:off x="3056929" y="3323883"/>
          <a:ext cx="1306607" cy="725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B41F2-F98D-48BF-BE76-771F2569920D}">
      <dsp:nvSpPr>
        <dsp:cNvPr id="0" name=""/>
        <dsp:cNvSpPr/>
      </dsp:nvSpPr>
      <dsp:spPr>
        <a:xfrm rot="5400000">
          <a:off x="6064067" y="2129402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Content Protection Adoption</a:t>
          </a:r>
        </a:p>
      </dsp:txBody>
      <dsp:txXfrm rot="-5400000">
        <a:off x="6306726" y="2239294"/>
        <a:ext cx="724502" cy="832761"/>
      </dsp:txXfrm>
    </dsp:sp>
    <dsp:sp modelId="{817F7713-BF35-4EE2-9C88-BB5011826FAE}">
      <dsp:nvSpPr>
        <dsp:cNvPr id="0" name=""/>
        <dsp:cNvSpPr/>
      </dsp:nvSpPr>
      <dsp:spPr>
        <a:xfrm rot="5400000">
          <a:off x="6019385" y="78638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Types Of Content Protection</a:t>
          </a:r>
        </a:p>
      </dsp:txBody>
      <dsp:txXfrm rot="-5400000">
        <a:off x="6262044" y="188530"/>
        <a:ext cx="724502" cy="832761"/>
      </dsp:txXfrm>
    </dsp:sp>
    <dsp:sp modelId="{7B3AD1F7-E7EB-4DB8-9101-4E7E80347EAA}">
      <dsp:nvSpPr>
        <dsp:cNvPr id="0" name=""/>
        <dsp:cNvSpPr/>
      </dsp:nvSpPr>
      <dsp:spPr>
        <a:xfrm>
          <a:off x="6062127" y="4350780"/>
          <a:ext cx="1350161" cy="725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0E619-0BC8-482E-99A1-B6DAE9F8E864}">
      <dsp:nvSpPr>
        <dsp:cNvPr id="0" name=""/>
        <dsp:cNvSpPr/>
      </dsp:nvSpPr>
      <dsp:spPr>
        <a:xfrm rot="5400000">
          <a:off x="4361122" y="3156299"/>
          <a:ext cx="1209821" cy="105254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Content Protection Adoption</a:t>
          </a:r>
        </a:p>
      </dsp:txBody>
      <dsp:txXfrm rot="-5400000">
        <a:off x="4603781" y="3266191"/>
        <a:ext cx="724502" cy="8327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411EC-1C80-42CE-B443-537DF9EAFA90}">
      <dsp:nvSpPr>
        <dsp:cNvPr id="0" name=""/>
        <dsp:cNvSpPr/>
      </dsp:nvSpPr>
      <dsp:spPr>
        <a:xfrm>
          <a:off x="532722" y="326"/>
          <a:ext cx="567183" cy="567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B72768-920A-4168-8670-0F1A41CD6EDE}">
      <dsp:nvSpPr>
        <dsp:cNvPr id="0" name=""/>
        <dsp:cNvSpPr/>
      </dsp:nvSpPr>
      <dsp:spPr>
        <a:xfrm>
          <a:off x="6051" y="744863"/>
          <a:ext cx="1620525" cy="66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High-bandwidth Digital Content Protection</a:t>
          </a:r>
        </a:p>
      </dsp:txBody>
      <dsp:txXfrm>
        <a:off x="6051" y="744863"/>
        <a:ext cx="1620525" cy="668466"/>
      </dsp:txXfrm>
    </dsp:sp>
    <dsp:sp modelId="{70F1FA94-27A4-4E32-88F5-576668042C89}">
      <dsp:nvSpPr>
        <dsp:cNvPr id="0" name=""/>
        <dsp:cNvSpPr/>
      </dsp:nvSpPr>
      <dsp:spPr>
        <a:xfrm>
          <a:off x="6051" y="1495819"/>
          <a:ext cx="1620525" cy="262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Used to protect digital content  as it moves from the source to sink.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Works with wired connectors like DP, HDMI, DVI connector.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HDCP Versions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HDCP 1.x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HDCP 2.x</a:t>
          </a:r>
        </a:p>
      </dsp:txBody>
      <dsp:txXfrm>
        <a:off x="6051" y="1495819"/>
        <a:ext cx="1620525" cy="2628330"/>
      </dsp:txXfrm>
    </dsp:sp>
    <dsp:sp modelId="{C6117F7A-F2FD-42DE-A9BA-65627905E6E2}">
      <dsp:nvSpPr>
        <dsp:cNvPr id="0" name=""/>
        <dsp:cNvSpPr/>
      </dsp:nvSpPr>
      <dsp:spPr>
        <a:xfrm>
          <a:off x="2436839" y="326"/>
          <a:ext cx="567183" cy="5671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E7F6BC-0E57-4726-97EE-5CAC23D1724F}">
      <dsp:nvSpPr>
        <dsp:cNvPr id="0" name=""/>
        <dsp:cNvSpPr/>
      </dsp:nvSpPr>
      <dsp:spPr>
        <a:xfrm>
          <a:off x="1910168" y="744863"/>
          <a:ext cx="1620525" cy="66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HDCP Device</a:t>
          </a:r>
        </a:p>
      </dsp:txBody>
      <dsp:txXfrm>
        <a:off x="1910168" y="744863"/>
        <a:ext cx="1620525" cy="668466"/>
      </dsp:txXfrm>
    </dsp:sp>
    <dsp:sp modelId="{E0693188-AF5F-4527-B3A6-64951E324844}">
      <dsp:nvSpPr>
        <dsp:cNvPr id="0" name=""/>
        <dsp:cNvSpPr/>
      </dsp:nvSpPr>
      <dsp:spPr>
        <a:xfrm>
          <a:off x="1910168" y="1495819"/>
          <a:ext cx="1620525" cy="262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Source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Sink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Repeater</a:t>
          </a:r>
        </a:p>
      </dsp:txBody>
      <dsp:txXfrm>
        <a:off x="1910168" y="1495819"/>
        <a:ext cx="1620525" cy="2628330"/>
      </dsp:txXfrm>
    </dsp:sp>
    <dsp:sp modelId="{407218C1-85AC-4575-BF61-6CF28C295E30}">
      <dsp:nvSpPr>
        <dsp:cNvPr id="0" name=""/>
        <dsp:cNvSpPr/>
      </dsp:nvSpPr>
      <dsp:spPr>
        <a:xfrm>
          <a:off x="4340956" y="326"/>
          <a:ext cx="567183" cy="567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DE766F-97B6-44E6-AEC7-D8089B40A370}">
      <dsp:nvSpPr>
        <dsp:cNvPr id="0" name=""/>
        <dsp:cNvSpPr/>
      </dsp:nvSpPr>
      <dsp:spPr>
        <a:xfrm>
          <a:off x="3814286" y="744863"/>
          <a:ext cx="1620525" cy="66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Adopted By</a:t>
          </a:r>
        </a:p>
      </dsp:txBody>
      <dsp:txXfrm>
        <a:off x="3814286" y="744863"/>
        <a:ext cx="1620525" cy="668466"/>
      </dsp:txXfrm>
    </dsp:sp>
    <dsp:sp modelId="{12BE8D41-E9C6-434F-B19F-4595D3DE3318}">
      <dsp:nvSpPr>
        <dsp:cNvPr id="0" name=""/>
        <dsp:cNvSpPr/>
      </dsp:nvSpPr>
      <dsp:spPr>
        <a:xfrm>
          <a:off x="3814286" y="1495819"/>
          <a:ext cx="1620525" cy="262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Sony ,Samsung, LG, Dell, Lenovo, HP ….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Intel, AMD, Nvidia, Apple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Apple Fairplay, </a:t>
          </a:r>
          <a:r>
            <a:rPr lang="en-US" sz="1100" kern="1200" dirty="0" err="1"/>
            <a:t>Widevine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Mesa 3D, Wayland, VA-API, </a:t>
          </a:r>
          <a:r>
            <a:rPr lang="en-US" sz="1100" kern="1200" dirty="0" err="1"/>
            <a:t>GStreamer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Netflix, Prime, Disney+</a:t>
          </a:r>
        </a:p>
      </dsp:txBody>
      <dsp:txXfrm>
        <a:off x="3814286" y="1495819"/>
        <a:ext cx="1620525" cy="262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7E6AE-0018-4FF6-B40A-725A9BD79D1A}">
      <dsp:nvSpPr>
        <dsp:cNvPr id="0" name=""/>
        <dsp:cNvSpPr/>
      </dsp:nvSpPr>
      <dsp:spPr>
        <a:xfrm>
          <a:off x="0" y="1427"/>
          <a:ext cx="10945037" cy="608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F4268-94FF-43B3-B299-3F19D5D93BD6}">
      <dsp:nvSpPr>
        <dsp:cNvPr id="0" name=""/>
        <dsp:cNvSpPr/>
      </dsp:nvSpPr>
      <dsp:spPr>
        <a:xfrm>
          <a:off x="184065" y="138336"/>
          <a:ext cx="334665" cy="3346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8387D-7C21-42D8-9C19-A6A941937F0D}">
      <dsp:nvSpPr>
        <dsp:cNvPr id="0" name=""/>
        <dsp:cNvSpPr/>
      </dsp:nvSpPr>
      <dsp:spPr>
        <a:xfrm>
          <a:off x="702797" y="1427"/>
          <a:ext cx="10242239" cy="60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98" tIns="64398" rIns="64398" bIns="6439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Driver is a messenger.</a:t>
          </a:r>
        </a:p>
      </dsp:txBody>
      <dsp:txXfrm>
        <a:off x="702797" y="1427"/>
        <a:ext cx="10242239" cy="608482"/>
      </dsp:txXfrm>
    </dsp:sp>
    <dsp:sp modelId="{FBD168EE-FFC1-43C7-B9D7-84588461C503}">
      <dsp:nvSpPr>
        <dsp:cNvPr id="0" name=""/>
        <dsp:cNvSpPr/>
      </dsp:nvSpPr>
      <dsp:spPr>
        <a:xfrm>
          <a:off x="0" y="762031"/>
          <a:ext cx="10945037" cy="608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600C8-9E23-4B3D-BBE2-4F450342F63C}">
      <dsp:nvSpPr>
        <dsp:cNvPr id="0" name=""/>
        <dsp:cNvSpPr/>
      </dsp:nvSpPr>
      <dsp:spPr>
        <a:xfrm>
          <a:off x="184065" y="898939"/>
          <a:ext cx="334665" cy="3346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37D17-9D4F-46DE-B9F8-FE4DABE15FB1}">
      <dsp:nvSpPr>
        <dsp:cNvPr id="0" name=""/>
        <dsp:cNvSpPr/>
      </dsp:nvSpPr>
      <dsp:spPr>
        <a:xfrm>
          <a:off x="702797" y="762031"/>
          <a:ext cx="10242239" cy="60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98" tIns="64398" rIns="64398" bIns="6439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Source implements all its required algorithm within a security firmware in our case firmware</a:t>
          </a:r>
        </a:p>
      </dsp:txBody>
      <dsp:txXfrm>
        <a:off x="702797" y="762031"/>
        <a:ext cx="10242239" cy="608482"/>
      </dsp:txXfrm>
    </dsp:sp>
    <dsp:sp modelId="{FC015945-BA09-4888-A6FA-F9340DE457D8}">
      <dsp:nvSpPr>
        <dsp:cNvPr id="0" name=""/>
        <dsp:cNvSpPr/>
      </dsp:nvSpPr>
      <dsp:spPr>
        <a:xfrm>
          <a:off x="0" y="1522634"/>
          <a:ext cx="10945037" cy="608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D6B21-CA22-4939-9FC8-662DAEFFE2FB}">
      <dsp:nvSpPr>
        <dsp:cNvPr id="0" name=""/>
        <dsp:cNvSpPr/>
      </dsp:nvSpPr>
      <dsp:spPr>
        <a:xfrm>
          <a:off x="184065" y="1659542"/>
          <a:ext cx="334665" cy="3346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506EF-7A8C-4AD7-8680-9A9C0D35AB95}">
      <dsp:nvSpPr>
        <dsp:cNvPr id="0" name=""/>
        <dsp:cNvSpPr/>
      </dsp:nvSpPr>
      <dsp:spPr>
        <a:xfrm>
          <a:off x="702797" y="1522634"/>
          <a:ext cx="10242239" cy="60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98" tIns="64398" rIns="64398" bIns="6439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Sink has its own implementation within it and communicates the values we get from the algorithm via its in built registers e.g. DPCD registers when using DP connector</a:t>
          </a:r>
        </a:p>
      </dsp:txBody>
      <dsp:txXfrm>
        <a:off x="702797" y="1522634"/>
        <a:ext cx="10242239" cy="608482"/>
      </dsp:txXfrm>
    </dsp:sp>
    <dsp:sp modelId="{82D64C64-6E57-4325-8527-85F07BF78CA0}">
      <dsp:nvSpPr>
        <dsp:cNvPr id="0" name=""/>
        <dsp:cNvSpPr/>
      </dsp:nvSpPr>
      <dsp:spPr>
        <a:xfrm>
          <a:off x="0" y="2283237"/>
          <a:ext cx="10945037" cy="608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C5E91-3E63-4527-93CC-F7919C6B9624}">
      <dsp:nvSpPr>
        <dsp:cNvPr id="0" name=""/>
        <dsp:cNvSpPr/>
      </dsp:nvSpPr>
      <dsp:spPr>
        <a:xfrm>
          <a:off x="184065" y="2420145"/>
          <a:ext cx="334665" cy="3346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F68A2-74D6-4F73-8324-74E0673F4255}">
      <dsp:nvSpPr>
        <dsp:cNvPr id="0" name=""/>
        <dsp:cNvSpPr/>
      </dsp:nvSpPr>
      <dsp:spPr>
        <a:xfrm>
          <a:off x="702797" y="2283237"/>
          <a:ext cx="10242239" cy="60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98" tIns="64398" rIns="64398" bIns="6439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drivers fetches value from the Source’s firmware sends it to the Sink, gets the value back keeps this going till HDCP authentication is completed.</a:t>
          </a:r>
        </a:p>
      </dsp:txBody>
      <dsp:txXfrm>
        <a:off x="702797" y="2283237"/>
        <a:ext cx="10242239" cy="608482"/>
      </dsp:txXfrm>
    </dsp:sp>
    <dsp:sp modelId="{6A82C1ED-FBA2-447B-928E-5E96B52F33F0}">
      <dsp:nvSpPr>
        <dsp:cNvPr id="0" name=""/>
        <dsp:cNvSpPr/>
      </dsp:nvSpPr>
      <dsp:spPr>
        <a:xfrm>
          <a:off x="0" y="3043840"/>
          <a:ext cx="10945037" cy="608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B8C83-B63F-4E2C-A0C1-BF974B5EBB42}">
      <dsp:nvSpPr>
        <dsp:cNvPr id="0" name=""/>
        <dsp:cNvSpPr/>
      </dsp:nvSpPr>
      <dsp:spPr>
        <a:xfrm>
          <a:off x="184065" y="3180748"/>
          <a:ext cx="334665" cy="3346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EF6AE-4CA3-4AB7-B89E-995D099A758C}">
      <dsp:nvSpPr>
        <dsp:cNvPr id="0" name=""/>
        <dsp:cNvSpPr/>
      </dsp:nvSpPr>
      <dsp:spPr>
        <a:xfrm>
          <a:off x="702797" y="3043840"/>
          <a:ext cx="10242239" cy="60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98" tIns="64398" rIns="64398" bIns="6439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There is also a periodic sanity check to see if HDCP is still enabled.</a:t>
          </a:r>
        </a:p>
      </dsp:txBody>
      <dsp:txXfrm>
        <a:off x="702797" y="3043840"/>
        <a:ext cx="10242239" cy="608482"/>
      </dsp:txXfrm>
    </dsp:sp>
    <dsp:sp modelId="{3536E7BA-7FC4-4583-A4E2-6D7CE29B3577}">
      <dsp:nvSpPr>
        <dsp:cNvPr id="0" name=""/>
        <dsp:cNvSpPr/>
      </dsp:nvSpPr>
      <dsp:spPr>
        <a:xfrm>
          <a:off x="0" y="3804443"/>
          <a:ext cx="10945037" cy="6084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3423A-E9DF-4B6C-8DFF-E2E015A22D60}">
      <dsp:nvSpPr>
        <dsp:cNvPr id="0" name=""/>
        <dsp:cNvSpPr/>
      </dsp:nvSpPr>
      <dsp:spPr>
        <a:xfrm>
          <a:off x="184065" y="3941352"/>
          <a:ext cx="334665" cy="33466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876DB-17B3-4266-BED4-CD815095804D}">
      <dsp:nvSpPr>
        <dsp:cNvPr id="0" name=""/>
        <dsp:cNvSpPr/>
      </dsp:nvSpPr>
      <dsp:spPr>
        <a:xfrm>
          <a:off x="702797" y="3804443"/>
          <a:ext cx="10242239" cy="608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98" tIns="64398" rIns="64398" bIns="6439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Along with this we have a list which is checked for blacklisted devices (Revocation List)</a:t>
          </a:r>
        </a:p>
      </dsp:txBody>
      <dsp:txXfrm>
        <a:off x="702797" y="3804443"/>
        <a:ext cx="10242239" cy="608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C112D-2F0A-4DF2-A02B-C1612C116FC1}">
      <dsp:nvSpPr>
        <dsp:cNvPr id="0" name=""/>
        <dsp:cNvSpPr/>
      </dsp:nvSpPr>
      <dsp:spPr>
        <a:xfrm>
          <a:off x="569308" y="898551"/>
          <a:ext cx="1446654" cy="14466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CC570-3548-4987-A47E-0E9AA0B3B0E7}">
      <dsp:nvSpPr>
        <dsp:cNvPr id="0" name=""/>
        <dsp:cNvSpPr/>
      </dsp:nvSpPr>
      <dsp:spPr>
        <a:xfrm>
          <a:off x="877611" y="1206854"/>
          <a:ext cx="830047" cy="8300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95165-6D06-4579-AA6A-519AD2516504}">
      <dsp:nvSpPr>
        <dsp:cNvPr id="0" name=""/>
        <dsp:cNvSpPr/>
      </dsp:nvSpPr>
      <dsp:spPr>
        <a:xfrm>
          <a:off x="106853" y="2795802"/>
          <a:ext cx="2371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PAVP MAKES SURE NO SOFTWARE ON CLIENT IS ABLE TO SEE CLEAR CONTENT OR AUDIO OTHER THAN H/W</a:t>
          </a:r>
        </a:p>
      </dsp:txBody>
      <dsp:txXfrm>
        <a:off x="106853" y="2795802"/>
        <a:ext cx="2371564" cy="720000"/>
      </dsp:txXfrm>
    </dsp:sp>
    <dsp:sp modelId="{491CE50C-36F9-4993-9579-2059C26800C7}">
      <dsp:nvSpPr>
        <dsp:cNvPr id="0" name=""/>
        <dsp:cNvSpPr/>
      </dsp:nvSpPr>
      <dsp:spPr>
        <a:xfrm>
          <a:off x="3355896" y="898551"/>
          <a:ext cx="1446654" cy="14466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C0632-92E1-4A52-AFE5-35ED1D3A104D}">
      <dsp:nvSpPr>
        <dsp:cNvPr id="0" name=""/>
        <dsp:cNvSpPr/>
      </dsp:nvSpPr>
      <dsp:spPr>
        <a:xfrm>
          <a:off x="3664200" y="1206854"/>
          <a:ext cx="830047" cy="8300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D663B-C65D-46C4-8974-46C96CE275F6}">
      <dsp:nvSpPr>
        <dsp:cNvPr id="0" name=""/>
        <dsp:cNvSpPr/>
      </dsp:nvSpPr>
      <dsp:spPr>
        <a:xfrm>
          <a:off x="2893441" y="2795802"/>
          <a:ext cx="2371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IT IS PAVP’s RESPONSIBLE TO CREATE SESSIONS WITHIN WHICH THIS ENCRYPTED CONTENT NEEDS TO FLOW</a:t>
          </a:r>
        </a:p>
      </dsp:txBody>
      <dsp:txXfrm>
        <a:off x="2893441" y="2795802"/>
        <a:ext cx="2371564" cy="720000"/>
      </dsp:txXfrm>
    </dsp:sp>
    <dsp:sp modelId="{AD46E0E1-22A1-4E0D-939A-ADFAA41ED7DD}">
      <dsp:nvSpPr>
        <dsp:cNvPr id="0" name=""/>
        <dsp:cNvSpPr/>
      </dsp:nvSpPr>
      <dsp:spPr>
        <a:xfrm>
          <a:off x="6142485" y="898551"/>
          <a:ext cx="1446654" cy="14466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7D73F-1348-47DD-85FA-5BA77B02FEFC}">
      <dsp:nvSpPr>
        <dsp:cNvPr id="0" name=""/>
        <dsp:cNvSpPr/>
      </dsp:nvSpPr>
      <dsp:spPr>
        <a:xfrm>
          <a:off x="6450788" y="1206854"/>
          <a:ext cx="830047" cy="8300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D7BEB-FEF8-4083-953F-267B07EA808D}">
      <dsp:nvSpPr>
        <dsp:cNvPr id="0" name=""/>
        <dsp:cNvSpPr/>
      </dsp:nvSpPr>
      <dsp:spPr>
        <a:xfrm>
          <a:off x="5680030" y="2795802"/>
          <a:ext cx="2371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For encryption/decryption to be enabled a session has to be enabled.</a:t>
          </a:r>
        </a:p>
      </dsp:txBody>
      <dsp:txXfrm>
        <a:off x="5680030" y="2795802"/>
        <a:ext cx="2371564" cy="720000"/>
      </dsp:txXfrm>
    </dsp:sp>
    <dsp:sp modelId="{387F6A66-7C07-4450-8A7B-CC8308E3E3AF}">
      <dsp:nvSpPr>
        <dsp:cNvPr id="0" name=""/>
        <dsp:cNvSpPr/>
      </dsp:nvSpPr>
      <dsp:spPr>
        <a:xfrm>
          <a:off x="8929074" y="898551"/>
          <a:ext cx="1446654" cy="14466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1D65B-F019-4A96-8684-1D7080CB0EDE}">
      <dsp:nvSpPr>
        <dsp:cNvPr id="0" name=""/>
        <dsp:cNvSpPr/>
      </dsp:nvSpPr>
      <dsp:spPr>
        <a:xfrm>
          <a:off x="9237377" y="1206854"/>
          <a:ext cx="830047" cy="8300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573E7-72B0-483C-AFC9-C6C1638835A0}">
      <dsp:nvSpPr>
        <dsp:cNvPr id="0" name=""/>
        <dsp:cNvSpPr/>
      </dsp:nvSpPr>
      <dsp:spPr>
        <a:xfrm>
          <a:off x="8466619" y="2795802"/>
          <a:ext cx="2371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This is done on a per plane, per surface basis when.</a:t>
          </a:r>
        </a:p>
      </dsp:txBody>
      <dsp:txXfrm>
        <a:off x="8466619" y="2795802"/>
        <a:ext cx="2371564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53E47-2ABC-4577-BF7A-95518A456D31}">
      <dsp:nvSpPr>
        <dsp:cNvPr id="0" name=""/>
        <dsp:cNvSpPr/>
      </dsp:nvSpPr>
      <dsp:spPr>
        <a:xfrm>
          <a:off x="4572955" y="2301549"/>
          <a:ext cx="2663121" cy="462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097"/>
              </a:lnTo>
              <a:lnTo>
                <a:pt x="2663121" y="231097"/>
              </a:lnTo>
              <a:lnTo>
                <a:pt x="2663121" y="462194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9E0D6-B629-47C7-8BA4-110E9194F320}">
      <dsp:nvSpPr>
        <dsp:cNvPr id="0" name=""/>
        <dsp:cNvSpPr/>
      </dsp:nvSpPr>
      <dsp:spPr>
        <a:xfrm>
          <a:off x="4527235" y="2301549"/>
          <a:ext cx="91440" cy="4621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194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597F4-5581-4C01-B861-8954F181D21C}">
      <dsp:nvSpPr>
        <dsp:cNvPr id="0" name=""/>
        <dsp:cNvSpPr/>
      </dsp:nvSpPr>
      <dsp:spPr>
        <a:xfrm>
          <a:off x="1909834" y="2301549"/>
          <a:ext cx="2663121" cy="462194"/>
        </a:xfrm>
        <a:custGeom>
          <a:avLst/>
          <a:gdLst/>
          <a:ahLst/>
          <a:cxnLst/>
          <a:rect l="0" t="0" r="0" b="0"/>
          <a:pathLst>
            <a:path>
              <a:moveTo>
                <a:pt x="2663121" y="0"/>
              </a:moveTo>
              <a:lnTo>
                <a:pt x="2663121" y="231097"/>
              </a:lnTo>
              <a:lnTo>
                <a:pt x="0" y="231097"/>
              </a:lnTo>
              <a:lnTo>
                <a:pt x="0" y="462194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6171A-F0DF-4217-8150-FAC59F793C6F}">
      <dsp:nvSpPr>
        <dsp:cNvPr id="0" name=""/>
        <dsp:cNvSpPr/>
      </dsp:nvSpPr>
      <dsp:spPr>
        <a:xfrm>
          <a:off x="0" y="870023"/>
          <a:ext cx="3005167" cy="145004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Older platforms not supporting the latest content protection versions may cause black screen or lower quality video due to authentication failures.</a:t>
          </a:r>
        </a:p>
      </dsp:txBody>
      <dsp:txXfrm>
        <a:off x="0" y="870023"/>
        <a:ext cx="3005167" cy="1450047"/>
      </dsp:txXfrm>
    </dsp:sp>
    <dsp:sp modelId="{4BD51E87-51C5-4F88-8695-70AF2DCB4686}">
      <dsp:nvSpPr>
        <dsp:cNvPr id="0" name=""/>
        <dsp:cNvSpPr/>
      </dsp:nvSpPr>
      <dsp:spPr>
        <a:xfrm>
          <a:off x="3472492" y="1201086"/>
          <a:ext cx="2200926" cy="1100463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Increases cost in the following ways:</a:t>
          </a:r>
        </a:p>
      </dsp:txBody>
      <dsp:txXfrm>
        <a:off x="3472492" y="1201086"/>
        <a:ext cx="2200926" cy="1100463"/>
      </dsp:txXfrm>
    </dsp:sp>
    <dsp:sp modelId="{AAB17DFA-4B02-4E02-B451-F79EAD34FF1E}">
      <dsp:nvSpPr>
        <dsp:cNvPr id="0" name=""/>
        <dsp:cNvSpPr/>
      </dsp:nvSpPr>
      <dsp:spPr>
        <a:xfrm>
          <a:off x="809370" y="2763744"/>
          <a:ext cx="2200926" cy="11004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Cost of firmware,  chips, certification etc.</a:t>
          </a:r>
        </a:p>
      </dsp:txBody>
      <dsp:txXfrm>
        <a:off x="809370" y="2763744"/>
        <a:ext cx="2200926" cy="1100463"/>
      </dsp:txXfrm>
    </dsp:sp>
    <dsp:sp modelId="{1264B1F7-F507-40A1-AE80-896831522C33}">
      <dsp:nvSpPr>
        <dsp:cNvPr id="0" name=""/>
        <dsp:cNvSpPr/>
      </dsp:nvSpPr>
      <dsp:spPr>
        <a:xfrm>
          <a:off x="3472492" y="2763744"/>
          <a:ext cx="2200926" cy="11004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Cost of implementation.</a:t>
          </a:r>
        </a:p>
      </dsp:txBody>
      <dsp:txXfrm>
        <a:off x="3472492" y="2763744"/>
        <a:ext cx="2200926" cy="1100463"/>
      </dsp:txXfrm>
    </dsp:sp>
    <dsp:sp modelId="{AC011F4F-01E4-41E0-B84D-0E9AFDC7366C}">
      <dsp:nvSpPr>
        <dsp:cNvPr id="0" name=""/>
        <dsp:cNvSpPr/>
      </dsp:nvSpPr>
      <dsp:spPr>
        <a:xfrm>
          <a:off x="6135613" y="2763744"/>
          <a:ext cx="2200926" cy="11004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Cost of computation due to encryption and decryption cycles.</a:t>
          </a:r>
        </a:p>
      </dsp:txBody>
      <dsp:txXfrm>
        <a:off x="6135613" y="2763744"/>
        <a:ext cx="2200926" cy="1100463"/>
      </dsp:txXfrm>
    </dsp:sp>
    <dsp:sp modelId="{411EE748-1C19-4787-BC32-40C7318117AA}">
      <dsp:nvSpPr>
        <dsp:cNvPr id="0" name=""/>
        <dsp:cNvSpPr/>
      </dsp:nvSpPr>
      <dsp:spPr>
        <a:xfrm>
          <a:off x="6135613" y="1201086"/>
          <a:ext cx="2200926" cy="1100463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broken it is hard to revoke a standard without affecting legitimate users</a:t>
          </a:r>
        </a:p>
      </dsp:txBody>
      <dsp:txXfrm>
        <a:off x="6135613" y="1201086"/>
        <a:ext cx="2200926" cy="1100463"/>
      </dsp:txXfrm>
    </dsp:sp>
    <dsp:sp modelId="{92478E02-C21C-4007-A2CE-F0F649F2DABE}">
      <dsp:nvSpPr>
        <dsp:cNvPr id="0" name=""/>
        <dsp:cNvSpPr/>
      </dsp:nvSpPr>
      <dsp:spPr>
        <a:xfrm>
          <a:off x="8729008" y="980267"/>
          <a:ext cx="2753821" cy="129395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Often CP algorithms are not allowed to be implemented via open-source drivers forcing use of firmware and other workarounds.</a:t>
          </a:r>
        </a:p>
      </dsp:txBody>
      <dsp:txXfrm>
        <a:off x="8729008" y="980267"/>
        <a:ext cx="2753821" cy="1293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DAC1D-4E72-47AA-8C4B-3AE9EEB63F96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6BE61-039E-48D7-B575-F704DB32F2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5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BE61-039E-48D7-B575-F704DB32F28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2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BE61-039E-48D7-B575-F704DB32F28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0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2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9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51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0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5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35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01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9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8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4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2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4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7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7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BF247D2-3823-4DEA-AB74-51AA37736989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088F0E7-BED5-4F36-B96D-47A25AB21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-cp.com/hdcp-specifications" TargetMode="External"/><Relationship Id="rId2" Type="http://schemas.openxmlformats.org/officeDocument/2006/relationships/hyperlink" Target="https://lkml.iu.edu/hypermail/linux/kernel/1801.1/00923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chapter/10.1007/978-1-4302-6572-6_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52FB-3B64-5782-FC7E-5BB830FBA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6202578" cy="2677648"/>
          </a:xfrm>
        </p:spPr>
        <p:txBody>
          <a:bodyPr>
            <a:normAutofit/>
          </a:bodyPr>
          <a:lstStyle/>
          <a:p>
            <a:r>
              <a:rPr lang="en-US" sz="4800" dirty="0"/>
              <a:t>Content Protection on Linux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05EDD-55E4-6B10-77E8-D5D8C5D70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6202578" cy="861420"/>
          </a:xfrm>
        </p:spPr>
        <p:txBody>
          <a:bodyPr>
            <a:normAutofit/>
          </a:bodyPr>
          <a:lstStyle/>
          <a:p>
            <a:r>
              <a:rPr lang="en-US" dirty="0"/>
              <a:t>Suraj Kandpal (suraj.Kandpal@intel.com)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D9DCD-A995-5106-CF4D-8BAD80B2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3"/>
          <a:stretch>
            <a:fillRect/>
          </a:stretch>
        </p:blipFill>
        <p:spPr>
          <a:xfrm>
            <a:off x="7839222" y="483953"/>
            <a:ext cx="3677632" cy="5909207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6FB35D-9507-4E18-883E-A61D9FDE2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98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46C952E-E137-AD5F-6F9E-32E055F5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PAVP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33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8657-8046-7C36-F098-A0F32115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 dirty="0"/>
              <a:t>PAVP</a:t>
            </a:r>
          </a:p>
        </p:txBody>
      </p:sp>
      <p:graphicFrame>
        <p:nvGraphicFramePr>
          <p:cNvPr id="19" name="Content Placeholder 5">
            <a:extLst>
              <a:ext uri="{FF2B5EF4-FFF2-40B4-BE49-F238E27FC236}">
                <a16:creationId xmlns:a16="http://schemas.microsoft.com/office/drawing/2014/main" id="{B2E33855-1124-473A-FF03-B28FA00C6D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39920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B7F8BB1-9067-5386-494D-A5D0F6DF16FA}"/>
              </a:ext>
            </a:extLst>
          </p:cNvPr>
          <p:cNvSpPr/>
          <p:nvPr/>
        </p:nvSpPr>
        <p:spPr>
          <a:xfrm>
            <a:off x="3711084" y="2849815"/>
            <a:ext cx="7194980" cy="192699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76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1CE8-0481-B477-6615-734A0BF0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17" y="838200"/>
            <a:ext cx="8761413" cy="706964"/>
          </a:xfrm>
        </p:spPr>
        <p:txBody>
          <a:bodyPr/>
          <a:lstStyle/>
          <a:p>
            <a:r>
              <a:rPr lang="en-US" dirty="0"/>
              <a:t>HDCP &amp; PAVP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5C9C6-157F-564E-EB29-589AC4471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PAVP &amp; HDCP work together to make sure H/w encryption takes place for  external </a:t>
            </a:r>
            <a:r>
              <a:rPr lang="en-US" dirty="0" err="1"/>
              <a:t>dispay</a:t>
            </a:r>
            <a:r>
              <a:rPr lang="en-US" dirty="0"/>
              <a:t>.</a:t>
            </a:r>
          </a:p>
          <a:p>
            <a:r>
              <a:rPr lang="en-US" dirty="0"/>
              <a:t>PAVP takes care of creating the session while HDCP takes care of creating a authenticated and trusted link between the source and sink.</a:t>
            </a:r>
          </a:p>
          <a:p>
            <a:r>
              <a:rPr lang="en-US" dirty="0"/>
              <a:t>HDCP does not come into picture for embedded displays since the medium is already trusted and PAVP in itself </a:t>
            </a:r>
            <a:r>
              <a:rPr lang="en-US"/>
              <a:t>is sufficient.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AB1D-42C1-4D62-5129-6D0C4EFE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0" y="457201"/>
            <a:ext cx="11557686" cy="1378423"/>
          </a:xfrm>
        </p:spPr>
        <p:txBody>
          <a:bodyPr>
            <a:normAutofit/>
          </a:bodyPr>
          <a:lstStyle/>
          <a:p>
            <a:r>
              <a:rPr lang="en-US" sz="3200" dirty="0"/>
              <a:t>Challenges &amp; Downsides of CP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5071E1-9D74-DCB0-CB5D-F75EEF64A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331572"/>
              </p:ext>
            </p:extLst>
          </p:nvPr>
        </p:nvGraphicFramePr>
        <p:xfrm>
          <a:off x="463540" y="2009274"/>
          <a:ext cx="11557686" cy="506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1370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33AA-83B3-7253-E309-397ADACC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0C0F-A89E-B9F4-0C1F-B2956D8FC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https://lkml.iu.edu/hypermail/linux/kernel/1801.1/00923.html</a:t>
            </a:r>
            <a:endParaRPr lang="en-US" dirty="0"/>
          </a:p>
          <a:p>
            <a:r>
              <a:rPr lang="en-US" dirty="0">
                <a:hlinkClick r:id="rId3"/>
              </a:rPr>
              <a:t>http://digital-cp.com/hdcp-specifications</a:t>
            </a:r>
            <a:endParaRPr lang="en-US" dirty="0"/>
          </a:p>
          <a:p>
            <a:r>
              <a:rPr lang="en-US" dirty="0">
                <a:hlinkClick r:id="rId4"/>
              </a:rPr>
              <a:t>https://link.springer.com/chapter/10.1007/978-1-4302-6572-6_8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87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888108A-0D0F-3C8A-5D4C-30E4D61EA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Thank you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11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6931-A5DA-2FA2-C514-C598A4C1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9"/>
            <a:ext cx="3494314" cy="5786638"/>
          </a:xfrm>
        </p:spPr>
        <p:txBody>
          <a:bodyPr anchor="t">
            <a:normAutofit/>
          </a:bodyPr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891CB1-B305-B24C-8D77-E7A8F4362B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985136"/>
              </p:ext>
            </p:extLst>
          </p:nvPr>
        </p:nvGraphicFramePr>
        <p:xfrm>
          <a:off x="887895" y="2313385"/>
          <a:ext cx="10469218" cy="531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58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D920-D633-8FAA-0D62-1BC86884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What and Why of Content Protection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E0394-AA2C-49FF-3A0C-DE812354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7" r="14748" b="1"/>
          <a:stretch>
            <a:fillRect/>
          </a:stretch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429A41-3559-F7D1-AF35-1F17F08D8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creation comes with a price tag and it’s safe to say the creator would not want it stolen.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increase in the quality of content comes the need to protect it from people who want to consume it illegally.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content protection feature in place content was easily pirated and passed around. Some ways it did this was 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a capture device between a connector and the machine to copy over all the data.</a:t>
            </a:r>
          </a:p>
          <a:p>
            <a:pPr lvl="1"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screen capturing app to pirate content.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Content Protection is a way for content creators/providers to ensure everyone who is watching has actually paid for it and they don’t have a way of recording and redistributing the content illegally.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21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0730C-8C72-4E58-8049-B46E642D3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50" y="1695450"/>
            <a:ext cx="3423460" cy="29366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Types of Content Protection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diagram of software security&#10;&#10;AI-generated content may be incorrect.">
            <a:extLst>
              <a:ext uri="{FF2B5EF4-FFF2-40B4-BE49-F238E27FC236}">
                <a16:creationId xmlns:a16="http://schemas.microsoft.com/office/drawing/2014/main" id="{8B2A99CA-7848-9400-829C-4B0A7ED4D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41"/>
          <a:stretch>
            <a:fillRect/>
          </a:stretch>
        </p:blipFill>
        <p:spPr>
          <a:xfrm>
            <a:off x="2997189" y="1587"/>
            <a:ext cx="9004535" cy="6856413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91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D10DEB2-769F-2B88-FC60-414A6ADC5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HDCP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36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A7DE-D885-96B1-6C70-82E016DC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29" y="314102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/>
              <a:t>HDCP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0D701454-5FE3-9C78-8D40-3AF7A6564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509403"/>
              </p:ext>
            </p:extLst>
          </p:nvPr>
        </p:nvGraphicFramePr>
        <p:xfrm>
          <a:off x="543338" y="2346593"/>
          <a:ext cx="5440863" cy="412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BF6F8D4-47AA-C4AC-8447-DA3C95D96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643" y="2346593"/>
            <a:ext cx="5150277" cy="40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703D-8406-ACE2-B8C4-B96A829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43" y="468969"/>
            <a:ext cx="10515600" cy="838199"/>
          </a:xfrm>
        </p:spPr>
        <p:txBody>
          <a:bodyPr/>
          <a:lstStyle/>
          <a:p>
            <a:r>
              <a:rPr lang="en-US" dirty="0"/>
              <a:t>HDCP 1.x	Vs	HDCP 2.x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D9373BD-B30D-4331-9CB5-B61578BAE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12" y="1307168"/>
            <a:ext cx="2447132" cy="2447132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A2BD92-150B-3329-2A00-E5B2C1CC51D2}"/>
              </a:ext>
            </a:extLst>
          </p:cNvPr>
          <p:cNvSpPr/>
          <p:nvPr/>
        </p:nvSpPr>
        <p:spPr>
          <a:xfrm>
            <a:off x="245325" y="3653265"/>
            <a:ext cx="5738191" cy="2616101"/>
          </a:xfrm>
          <a:prstGeom prst="roundRect">
            <a:avLst/>
          </a:prstGeom>
          <a:solidFill>
            <a:srgbClr val="4A2C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9B3395-B239-7DC8-1576-4D93E36C1B19}"/>
              </a:ext>
            </a:extLst>
          </p:cNvPr>
          <p:cNvSpPr txBox="1"/>
          <p:nvPr/>
        </p:nvSpPr>
        <p:spPr>
          <a:xfrm>
            <a:off x="357809" y="3822234"/>
            <a:ext cx="57381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Why the need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HDCP 1.x got reverse engineered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HDCP 1.x was designed with HDMI and DVI but many new interfaces have come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Higher quality content came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Used older and weaker algorithms like RC4.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usable for low power, latency and wireless use cases.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E33EAD-7C80-7B30-6928-2E669B870DE9}"/>
              </a:ext>
            </a:extLst>
          </p:cNvPr>
          <p:cNvSpPr/>
          <p:nvPr/>
        </p:nvSpPr>
        <p:spPr>
          <a:xfrm>
            <a:off x="6534977" y="3675434"/>
            <a:ext cx="5512904" cy="2616101"/>
          </a:xfrm>
          <a:prstGeom prst="roundRect">
            <a:avLst/>
          </a:prstGeom>
          <a:solidFill>
            <a:srgbClr val="4A2C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F8412-A3B4-B5CE-E12C-5E358A103C84}"/>
              </a:ext>
            </a:extLst>
          </p:cNvPr>
          <p:cNvSpPr txBox="1"/>
          <p:nvPr/>
        </p:nvSpPr>
        <p:spPr>
          <a:xfrm>
            <a:off x="6748667" y="3818294"/>
            <a:ext cx="50855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Why is HDCP 2.x better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HDCP 2.x takes into account the newer interfaces like HDMI2.0, DP, Type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Higher quality content came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Used stronger algorithms like RSA public key cryptography, AES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Introduced Revocation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Supports both Type 0 &amp; Type 1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80" name="Picture 8" descr="Muscular Tux: The Confident Penguin">
            <a:extLst>
              <a:ext uri="{FF2B5EF4-FFF2-40B4-BE49-F238E27FC236}">
                <a16:creationId xmlns:a16="http://schemas.microsoft.com/office/drawing/2014/main" id="{E50215B3-120B-B47F-CCD9-215E7B67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85" y="1113100"/>
            <a:ext cx="1935469" cy="29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03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7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954522-A367-042F-FA6C-E5FF9DEA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EBEBEB"/>
                </a:solidFill>
              </a:rPr>
              <a:t>HDCP from userspace to driver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B4E3-9E79-B73F-1F8D-24D207FE3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Two content protection properties through which userspace enables content protection.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CONTENT_PROTECTION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CONTENT_TYPE (Type 0, Type1)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Userspace can move the content protection property to every state other than ENABLED.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Driver can move the content protection property to every state other than UNDESIRED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FFFFFF"/>
                </a:solidFill>
              </a:rPr>
              <a:t>Driver needs to signal the userspace whenever there has been a change in property</a:t>
            </a:r>
          </a:p>
        </p:txBody>
      </p:sp>
      <p:sp>
        <p:nvSpPr>
          <p:cNvPr id="1045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1E81370-BFE3-1FCB-8BED-40066587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5216" y="-1"/>
            <a:ext cx="6505324" cy="66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60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230B-79B5-5019-C2A7-EE74DE0D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 dirty="0"/>
              <a:t>How does a driver handle HDCP 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50FBD6-1976-390C-C6BF-CE93194926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910788"/>
              </p:ext>
            </p:extLst>
          </p:nvPr>
        </p:nvGraphicFramePr>
        <p:xfrm>
          <a:off x="623481" y="23382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626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24957</TotalTime>
  <Words>842</Words>
  <Application>Microsoft Office PowerPoint</Application>
  <PresentationFormat>Widescreen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Century Gothic</vt:lpstr>
      <vt:lpstr>Wingdings 3</vt:lpstr>
      <vt:lpstr>Ion Boardroom</vt:lpstr>
      <vt:lpstr>Content Protection on Linux</vt:lpstr>
      <vt:lpstr>Agenda</vt:lpstr>
      <vt:lpstr>What and Why of Content Protection ?</vt:lpstr>
      <vt:lpstr>Types of Content Protection</vt:lpstr>
      <vt:lpstr>HDCP</vt:lpstr>
      <vt:lpstr>HDCP</vt:lpstr>
      <vt:lpstr>HDCP 1.x Vs HDCP 2.x</vt:lpstr>
      <vt:lpstr>HDCP from userspace to driver</vt:lpstr>
      <vt:lpstr>How does a driver handle HDCP ?</vt:lpstr>
      <vt:lpstr>PAVP</vt:lpstr>
      <vt:lpstr>PAVP</vt:lpstr>
      <vt:lpstr>HDCP &amp; PAVP </vt:lpstr>
      <vt:lpstr>Challenges &amp; Downsides of CP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Kandpal, Suraj</dc:creator>
  <cp:lastModifiedBy>Kandpal, Suraj</cp:lastModifiedBy>
  <cp:revision>10</cp:revision>
  <dcterms:created xsi:type="dcterms:W3CDTF">2025-06-15T09:11:25Z</dcterms:created>
  <dcterms:modified xsi:type="dcterms:W3CDTF">2025-07-07T08:21:28Z</dcterms:modified>
</cp:coreProperties>
</file>